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709" r:id="rId2"/>
    <p:sldMasterId id="2147483721" r:id="rId3"/>
    <p:sldMasterId id="2147483733" r:id="rId4"/>
    <p:sldMasterId id="2147483740" r:id="rId5"/>
  </p:sldMasterIdLst>
  <p:notesMasterIdLst>
    <p:notesMasterId r:id="rId19"/>
  </p:notesMasterIdLst>
  <p:sldIdLst>
    <p:sldId id="256" r:id="rId6"/>
    <p:sldId id="257" r:id="rId7"/>
    <p:sldId id="269" r:id="rId8"/>
    <p:sldId id="502" r:id="rId9"/>
    <p:sldId id="503" r:id="rId10"/>
    <p:sldId id="504" r:id="rId11"/>
    <p:sldId id="264" r:id="rId12"/>
    <p:sldId id="289" r:id="rId13"/>
    <p:sldId id="292" r:id="rId14"/>
    <p:sldId id="514" r:id="rId15"/>
    <p:sldId id="513" r:id="rId16"/>
    <p:sldId id="497" r:id="rId17"/>
    <p:sldId id="509" r:id="rId18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68"/>
    <p:restoredTop sz="92524"/>
  </p:normalViewPr>
  <p:slideViewPr>
    <p:cSldViewPr snapToGrid="0" snapToObjects="1">
      <p:cViewPr varScale="1">
        <p:scale>
          <a:sx n="76" d="100"/>
          <a:sy n="76" d="100"/>
        </p:scale>
        <p:origin x="9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54954-F8F1-4A4E-9159-24BCB6E66657}" type="datetimeFigureOut">
              <a:rPr lang="da-DK" smtClean="0"/>
              <a:t>01-11-2024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48D88-BC5C-C84A-B779-87F09EE2358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857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>
          <a:extLst>
            <a:ext uri="{FF2B5EF4-FFF2-40B4-BE49-F238E27FC236}">
              <a16:creationId xmlns:a16="http://schemas.microsoft.com/office/drawing/2014/main" id="{1D9FABBA-DF50-C147-2C4D-154162137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9:notes">
            <a:extLst>
              <a:ext uri="{FF2B5EF4-FFF2-40B4-BE49-F238E27FC236}">
                <a16:creationId xmlns:a16="http://schemas.microsoft.com/office/drawing/2014/main" id="{AF1D6A77-052B-B62F-309B-0B07F2595D8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p9:notes">
            <a:extLst>
              <a:ext uri="{FF2B5EF4-FFF2-40B4-BE49-F238E27FC236}">
                <a16:creationId xmlns:a16="http://schemas.microsoft.com/office/drawing/2014/main" id="{B849A44E-0C94-0B17-7105-A0C7A5D2695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9283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>
          <a:extLst>
            <a:ext uri="{FF2B5EF4-FFF2-40B4-BE49-F238E27FC236}">
              <a16:creationId xmlns:a16="http://schemas.microsoft.com/office/drawing/2014/main" id="{5FF115E2-54C5-24CD-C791-D371EA34AE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0:notes">
            <a:extLst>
              <a:ext uri="{FF2B5EF4-FFF2-40B4-BE49-F238E27FC236}">
                <a16:creationId xmlns:a16="http://schemas.microsoft.com/office/drawing/2014/main" id="{3FE15FE9-A675-F896-FEBB-C26EC8FF315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10:notes">
            <a:extLst>
              <a:ext uri="{FF2B5EF4-FFF2-40B4-BE49-F238E27FC236}">
                <a16:creationId xmlns:a16="http://schemas.microsoft.com/office/drawing/2014/main" id="{CC61A278-18F1-62C9-7298-C4BEE78291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da-DK"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8930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>
          <a:extLst>
            <a:ext uri="{FF2B5EF4-FFF2-40B4-BE49-F238E27FC236}">
              <a16:creationId xmlns:a16="http://schemas.microsoft.com/office/drawing/2014/main" id="{4E4C20BD-CD8A-A49B-E94B-5321C7313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6:notes">
            <a:extLst>
              <a:ext uri="{FF2B5EF4-FFF2-40B4-BE49-F238E27FC236}">
                <a16:creationId xmlns:a16="http://schemas.microsoft.com/office/drawing/2014/main" id="{0692FD2E-EE16-49E7-6239-33EE4996D6C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5" name="Google Shape;345;p26:notes">
            <a:extLst>
              <a:ext uri="{FF2B5EF4-FFF2-40B4-BE49-F238E27FC236}">
                <a16:creationId xmlns:a16="http://schemas.microsoft.com/office/drawing/2014/main" id="{1EDF8356-240B-7521-26D7-A8478F5688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98883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FCCF16-FC90-914A-81D8-C948389769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855433C-7C19-E14C-A011-BFB41268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995486A-045E-F843-B2B8-E230BDFFA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FF101-9AE1-A347-A51F-97D2F49D3AA4}" type="datetimeFigureOut">
              <a:rPr lang="da-DK" smtClean="0"/>
              <a:t>01-11-2024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81C7FEC-6F93-3F41-80CB-61CF24A7F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8CC77E4-8996-D541-9853-B07B50639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B064-F8FB-9646-B01F-EA1D680B8DD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63662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BFC0C6-75C9-C44C-9AB3-910E431CB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DD9419C4-BCBD-B646-AB20-B529C4B534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9E194B3-406D-8D44-81E7-92D4FE723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FF101-9AE1-A347-A51F-97D2F49D3AA4}" type="datetimeFigureOut">
              <a:rPr lang="da-DK" smtClean="0"/>
              <a:t>01-11-2024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C74CBF5-78CD-5249-B985-CCFDB432C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FD32689-EE7A-9B43-8F6E-ECDD1985B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B064-F8FB-9646-B01F-EA1D680B8DD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6948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29E6F634-22E4-DF43-818C-8A9633D71A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A4830DD-BA8A-2D4E-8A02-C1D6A6A01D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E510F2A-966E-A044-AF30-E3CBC8C4E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FF101-9AE1-A347-A51F-97D2F49D3AA4}" type="datetimeFigureOut">
              <a:rPr lang="da-DK" smtClean="0"/>
              <a:t>01-11-2024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4A8B83E-C8C2-B548-8109-327B19B2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D9087D2-06F6-E042-95AB-06A4F8D26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B064-F8FB-9646-B01F-EA1D680B8DD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8140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3011B3-D8D6-AD46-8EF3-8098B080BF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0BC7ADC-5D78-A647-9766-38DD075ADF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D805151-0C54-3441-AA9A-1B4E04F73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38E1-AF96-5E46-9B47-49F8B62E03CB}" type="datetimeFigureOut">
              <a:rPr lang="da-DK" smtClean="0"/>
              <a:t>01-11-2024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73F56B0-D94B-4C48-A822-62DB517D2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C22288A-78FD-0842-9FEF-97FB3E8AB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C310-F568-2D47-A6C4-463F2615BE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75533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296D20-D99A-DD4D-B5BD-9C2E5FE49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DFFE6DA-8B41-1F4A-9800-9BD911AD1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604A78F-0A15-1A4D-AE67-DCF797DC8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38E1-AF96-5E46-9B47-49F8B62E03CB}" type="datetimeFigureOut">
              <a:rPr lang="da-DK" smtClean="0"/>
              <a:t>01-11-2024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DF7FB37-93ED-CE43-8599-F78786E5F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13ECA69-832D-5949-A73A-CED1B5E7A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C310-F568-2D47-A6C4-463F2615BE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54718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F9061D-753C-CD4D-8722-E8E08913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6439F0E-1E9A-104D-A386-FA6D989FA2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7EF6330-8DC9-F842-BAA8-840781BED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38E1-AF96-5E46-9B47-49F8B62E03CB}" type="datetimeFigureOut">
              <a:rPr lang="da-DK" smtClean="0"/>
              <a:t>01-11-2024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AACAE68-7324-6642-BEFA-CA1379CF3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BECC84B-A70C-1846-B49D-6480A9D54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C310-F568-2D47-A6C4-463F2615BE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2813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01DC6B-A3D8-7B4A-A114-4D4EAB0F3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F5ED595-85E0-1141-85F2-D45AF2997B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0020C30-6D98-824C-B42C-B43713049B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5056779-08FA-6347-90F7-E90F68EB7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38E1-AF96-5E46-9B47-49F8B62E03CB}" type="datetimeFigureOut">
              <a:rPr lang="da-DK" smtClean="0"/>
              <a:t>01-11-2024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E1E4976-F32D-4A4B-A709-511F33BD0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15CF25E-E5C1-0949-9DF3-12B134006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C310-F568-2D47-A6C4-463F2615BE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6790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C76080-D8CA-0644-ADD4-A16421870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98AEFF5-8F70-F345-956C-58D746778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B84E719-34C7-B646-BA4E-823EEBD218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8744A64-51A1-964B-9CE0-669A1F18F4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3F65AAC5-1298-0F4C-A363-5418D7325F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911FC5D1-E843-2943-9459-F70AA2A61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38E1-AF96-5E46-9B47-49F8B62E03CB}" type="datetimeFigureOut">
              <a:rPr lang="da-DK" smtClean="0"/>
              <a:t>01-11-2024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8D482A07-B08A-7F43-9D4E-B70EE4373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B3B8481F-FAA7-604D-AF10-0F2C91443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C310-F568-2D47-A6C4-463F2615BE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3213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9D136F-930B-6F41-8B5D-D60006155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AC3D911-845B-3648-B2EA-5BBA91A88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38E1-AF96-5E46-9B47-49F8B62E03CB}" type="datetimeFigureOut">
              <a:rPr lang="da-DK" smtClean="0"/>
              <a:t>01-11-2024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CA0D873-DAB5-CB47-A641-2126EFA35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20585E8-5153-E144-9856-D7AB84D4E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C310-F568-2D47-A6C4-463F2615BE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09480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893FBE87-9985-1444-A6C8-C72B24519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38E1-AF96-5E46-9B47-49F8B62E03CB}" type="datetimeFigureOut">
              <a:rPr lang="da-DK" smtClean="0"/>
              <a:t>01-11-2024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6B7AA03-CDCF-E547-A630-58D0332D6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5B2D842-8BEE-5A4C-A651-4DBEA770C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C310-F568-2D47-A6C4-463F2615BE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33281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EBA9F2-F177-2E49-9993-14B48ADDF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5EF0AB6-AFFD-9243-B0FE-B3504F795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8DEB49A-0413-BC46-8C4C-BB24FB5F8A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6AD6D2D-3D40-B044-8D5D-F611BEF70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38E1-AF96-5E46-9B47-49F8B62E03CB}" type="datetimeFigureOut">
              <a:rPr lang="da-DK" smtClean="0"/>
              <a:t>01-11-2024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F15698E-38BF-614A-8D91-12E112BAC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8C32595-EB4D-2144-AC7C-2D1733FCC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C310-F568-2D47-A6C4-463F2615BE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8780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0EA24B-28A7-9245-9D91-B5BC1CC02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F5A155E-E459-F940-A150-184CF464D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BA08CAF-079D-694B-8550-D9C01F15B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FF101-9AE1-A347-A51F-97D2F49D3AA4}" type="datetimeFigureOut">
              <a:rPr lang="da-DK" smtClean="0"/>
              <a:t>01-11-2024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0FB5C4F-B58D-9947-8704-26F37E872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6C10A09-62E0-E546-9956-0BC86927A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B064-F8FB-9646-B01F-EA1D680B8DD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93369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417008-89DE-C840-9634-A4BC44E10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6389C120-3FB6-C04A-AF26-F2293C3510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7C892B1-F8A2-8048-AF94-52559BAE0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328139F-CE5D-9942-91E2-D1F0266A2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38E1-AF96-5E46-9B47-49F8B62E03CB}" type="datetimeFigureOut">
              <a:rPr lang="da-DK" smtClean="0"/>
              <a:t>01-11-2024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7791764-FA66-7A45-B010-03A7D1810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16B40C9-944D-F349-9782-9069E269D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C310-F568-2D47-A6C4-463F2615BE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94677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F9AB7E-BA7F-D341-9175-2DE3DA8F5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5448DA3-04FA-D24F-B52D-B9578020D5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4CF4783-B55F-DB48-9B18-565CC9047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38E1-AF96-5E46-9B47-49F8B62E03CB}" type="datetimeFigureOut">
              <a:rPr lang="da-DK" smtClean="0"/>
              <a:t>01-11-2024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2AC09DA-C920-114D-AC70-2AB6B6CFB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9254A50-6A10-3042-9AB5-877F495FA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C310-F568-2D47-A6C4-463F2615BE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98380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18E6EBA-6C12-354A-9F62-65979DB947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58E0434-FBAD-064A-951F-1DF06D8AE2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D56A90C-40F9-2C4E-8CA6-03D7EC869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38E1-AF96-5E46-9B47-49F8B62E03CB}" type="datetimeFigureOut">
              <a:rPr lang="da-DK" smtClean="0"/>
              <a:t>01-11-2024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558CDD0-76A8-2E4C-8E19-EDE21695B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F9BADFF-036B-4848-9993-F63E8765A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C310-F568-2D47-A6C4-463F2615BE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50709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CE6CA2-7C52-C944-AF35-F38C5D87F4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737D7B5-AD4D-EE4A-9950-901DA1F32C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9FB677B-AEB2-7D40-9758-017827808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27F1-440E-F343-BCB6-4322E8686383}" type="datetimeFigureOut">
              <a:rPr lang="da-DK" smtClean="0"/>
              <a:t>01-11-2024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D5B8E2C-6699-D248-8AB4-09207F83F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5D335D5-6E66-FD43-8C50-5153CB7DA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72B24-AF2E-104F-AF01-901AF9F31D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18975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E2CB9C-FC97-9A45-AF92-E6F2C7754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1E54E6E-C150-E848-9C35-C1BB27677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EAEE6AF-6DB2-1442-A5AF-144713B03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27F1-440E-F343-BCB6-4322E8686383}" type="datetimeFigureOut">
              <a:rPr lang="da-DK" smtClean="0"/>
              <a:t>01-11-2024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D6B30B3-45A9-9A4C-AABD-9202A86E7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032F3B3-BD15-AF48-8E02-91E5D9E4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72B24-AF2E-104F-AF01-901AF9F31D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552237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4A5DDB-DA35-C246-9A31-B3800823C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CE66595-9968-F844-B041-59EAB1673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1938D44-1AA2-EC4E-BEF4-C6006B3EF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27F1-440E-F343-BCB6-4322E8686383}" type="datetimeFigureOut">
              <a:rPr lang="da-DK" smtClean="0"/>
              <a:t>01-11-2024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6E23062-DB17-8641-BBA0-41C16F82B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1080C99-CF4E-5C48-A4D4-6203D4885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72B24-AF2E-104F-AF01-901AF9F31D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331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D156DB-431E-1448-B12F-A7DA8FE39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E3955C3-9727-3D45-A36C-F18A1E6DFB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526B34B-B437-EE4B-85EC-6B97D9A2EF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44583EE-E0F2-354E-9A49-62BA32B5C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27F1-440E-F343-BCB6-4322E8686383}" type="datetimeFigureOut">
              <a:rPr lang="da-DK" smtClean="0"/>
              <a:t>01-11-2024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7EDDF0A-435B-E94D-A866-DBF5A0C98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517455C-1DCC-7A43-98A9-72E043FD8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72B24-AF2E-104F-AF01-901AF9F31D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174351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E8B02B-DA67-134A-8D39-10CDD8BF4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C065AA6-D287-F745-A827-DFC9553726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CFE1FAE-BADC-E24D-A626-261AC0B48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AA5ED15C-5B77-B44C-94D4-C4338DFCFA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51184BA0-C059-4C42-8673-BF85C46127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518EA38E-0604-844A-A009-B675C90C5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27F1-440E-F343-BCB6-4322E8686383}" type="datetimeFigureOut">
              <a:rPr lang="da-DK" smtClean="0"/>
              <a:t>01-11-2024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4B5A60CB-9E75-D64A-A409-DD1B79F46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BC253BF-E722-FF4C-AD07-8F7D10362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72B24-AF2E-104F-AF01-901AF9F31D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21143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C8EBF7-F751-6649-BB16-B8FFA8091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F77C47D9-305E-6E4F-9681-9931D609D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27F1-440E-F343-BCB6-4322E8686383}" type="datetimeFigureOut">
              <a:rPr lang="da-DK" smtClean="0"/>
              <a:t>01-11-2024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4048D3F-CDE9-354A-A2C9-4B8ED158A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8F3D454-A760-6E47-A379-92858337E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72B24-AF2E-104F-AF01-901AF9F31D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296683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CA50E065-C7B7-E14D-BB34-315C029B9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27F1-440E-F343-BCB6-4322E8686383}" type="datetimeFigureOut">
              <a:rPr lang="da-DK" smtClean="0"/>
              <a:t>01-11-2024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2FAAA0F3-4F8A-2747-9071-38138CAAD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8B389AA-D9E2-0C44-9AD6-6C456067C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72B24-AF2E-104F-AF01-901AF9F31D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9433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CDBD31-7E31-5140-AC35-EABA21FB1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8D5032F-615D-3D40-B1A7-19278F7929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FCAE64A-5FEB-5F46-A3A9-0B59A5878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FF101-9AE1-A347-A51F-97D2F49D3AA4}" type="datetimeFigureOut">
              <a:rPr lang="da-DK" smtClean="0"/>
              <a:t>01-11-2024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B3A9CD0-5F72-7A49-B359-199B76461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5B4B808-4DC6-4A40-A00A-405F44731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B064-F8FB-9646-B01F-EA1D680B8DD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18053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818E4B-CCBD-F446-A405-897F95C98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3AB50F2-360A-9241-A110-9B6A2D95C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FE63942-C8BE-FD49-B5CE-E9D3B77EA2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551AAA5-4538-8744-A250-887E80D0B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27F1-440E-F343-BCB6-4322E8686383}" type="datetimeFigureOut">
              <a:rPr lang="da-DK" smtClean="0"/>
              <a:t>01-11-2024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4024FE7-47E2-D04B-9A31-82D5F40C4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B24B743-66FB-5649-91E1-848455F89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72B24-AF2E-104F-AF01-901AF9F31D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102130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D09E4B-D504-FA40-A06B-9722CF816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AFB5F1AB-8D30-5F44-BBB3-2BC534B290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09AE1C6-5038-5246-A4FA-71C2CCF32C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8A35711-D449-784F-9BD0-544C0DDDB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27F1-440E-F343-BCB6-4322E8686383}" type="datetimeFigureOut">
              <a:rPr lang="da-DK" smtClean="0"/>
              <a:t>01-11-2024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226256B-97BB-F547-B212-DDBB8A8B0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8B10411-56CD-FC44-BCF5-9449726BD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72B24-AF2E-104F-AF01-901AF9F31D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49181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CEC0C4-D0D9-3C4D-BD06-40D5104FE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14A0EF6C-8C23-9049-B0F3-44F4AAB607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0DAE905-3022-3D42-857A-CADD77EE5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27F1-440E-F343-BCB6-4322E8686383}" type="datetimeFigureOut">
              <a:rPr lang="da-DK" smtClean="0"/>
              <a:t>01-11-2024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9714584-4D9D-7149-8C5A-7F88E21DF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DC38FE9-37E9-8A45-A792-93C8FEA43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72B24-AF2E-104F-AF01-901AF9F31D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68952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AE5CA24E-808B-384B-9C82-84F44B551F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CC783DF7-BC64-4F49-B5F3-0777EE42A9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75D5706-483D-6741-9EC7-65FF3CBEE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27F1-440E-F343-BCB6-4322E8686383}" type="datetimeFigureOut">
              <a:rPr lang="da-DK" smtClean="0"/>
              <a:t>01-11-2024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FA6D58E-17C4-314D-BD65-3E586AC92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643E320-82A1-8246-812C-D76387E31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72B24-AF2E-104F-AF01-901AF9F31D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86950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02176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99807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75241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13686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25908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415600" y="522867"/>
            <a:ext cx="11360800" cy="35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415600" y="5187200"/>
            <a:ext cx="11360800" cy="9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buClr>
                <a:schemeClr val="accent1"/>
              </a:buClr>
              <a:buSzPts val="1333"/>
              <a:buFont typeface="Source Code Pro"/>
              <a:buNone/>
              <a:defRPr sz="1333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lvl="1" indent="0" algn="r">
              <a:buClr>
                <a:schemeClr val="accent1"/>
              </a:buClr>
              <a:buSzPts val="1333"/>
              <a:buFont typeface="Source Code Pro"/>
              <a:buNone/>
              <a:defRPr sz="1333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lvl="2" indent="0" algn="r">
              <a:buClr>
                <a:schemeClr val="accent1"/>
              </a:buClr>
              <a:buSzPts val="1333"/>
              <a:buFont typeface="Source Code Pro"/>
              <a:buNone/>
              <a:defRPr sz="1333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lvl="3" indent="0" algn="r">
              <a:buClr>
                <a:schemeClr val="accent1"/>
              </a:buClr>
              <a:buSzPts val="1333"/>
              <a:buFont typeface="Source Code Pro"/>
              <a:buNone/>
              <a:defRPr sz="1333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lvl="4" indent="0" algn="r">
              <a:buClr>
                <a:schemeClr val="accent1"/>
              </a:buClr>
              <a:buSzPts val="1333"/>
              <a:buFont typeface="Source Code Pro"/>
              <a:buNone/>
              <a:defRPr sz="1333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lvl="5" indent="0" algn="r">
              <a:buClr>
                <a:schemeClr val="accent1"/>
              </a:buClr>
              <a:buSzPts val="1333"/>
              <a:buFont typeface="Source Code Pro"/>
              <a:buNone/>
              <a:defRPr sz="1333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lvl="6" indent="0" algn="r">
              <a:buClr>
                <a:schemeClr val="accent1"/>
              </a:buClr>
              <a:buSzPts val="1333"/>
              <a:buFont typeface="Source Code Pro"/>
              <a:buNone/>
              <a:defRPr sz="1333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lvl="7" indent="0" algn="r">
              <a:buClr>
                <a:schemeClr val="accent1"/>
              </a:buClr>
              <a:buSzPts val="1333"/>
              <a:buFont typeface="Source Code Pro"/>
              <a:buNone/>
              <a:defRPr sz="1333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lvl="8" indent="0" algn="r">
              <a:buClr>
                <a:schemeClr val="accent1"/>
              </a:buClr>
              <a:buSzPts val="1333"/>
              <a:buFont typeface="Source Code Pro"/>
              <a:buNone/>
              <a:defRPr sz="1333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4897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53A628-2D92-D04E-9EE5-1473A9F85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069B5E4-4AAF-D54D-A035-74CAA85C97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F69551B-FB95-7945-9002-F58C8FF84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E19282F-CE94-854F-B073-8AA7E5644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FF101-9AE1-A347-A51F-97D2F49D3AA4}" type="datetimeFigureOut">
              <a:rPr lang="da-DK" smtClean="0"/>
              <a:t>01-11-2024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B170FE4-E2B1-8D48-9167-2EEDC90C3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6B69EF9-85E0-7E47-9636-03F64CB3A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B064-F8FB-9646-B01F-EA1D680B8DD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10217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4"/>
          <p:cNvSpPr txBox="1">
            <a:spLocks noGrp="1"/>
          </p:cNvSpPr>
          <p:nvPr>
            <p:ph type="title"/>
          </p:nvPr>
        </p:nvSpPr>
        <p:spPr>
          <a:xfrm>
            <a:off x="415600" y="390467"/>
            <a:ext cx="113608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56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5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5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5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5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5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5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5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5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67" name="Google Shape;167;p34"/>
          <p:cNvSpPr txBox="1">
            <a:spLocks noGrp="1"/>
          </p:cNvSpPr>
          <p:nvPr>
            <p:ph type="body" idx="1"/>
          </p:nvPr>
        </p:nvSpPr>
        <p:spPr>
          <a:xfrm>
            <a:off x="415600" y="1638233"/>
            <a:ext cx="11360800" cy="44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2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marR="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867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marR="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867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marR="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867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marR="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867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marR="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867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marR="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867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marR="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867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marR="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Source Code Pro"/>
              <a:buChar char="■"/>
              <a:defRPr sz="1867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168" name="Google Shape;168;p34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35020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5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13519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6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36"/>
          <p:cNvSpPr txBox="1">
            <a:spLocks noGrp="1"/>
          </p:cNvSpPr>
          <p:nvPr>
            <p:ph type="ctrTitle"/>
          </p:nvPr>
        </p:nvSpPr>
        <p:spPr>
          <a:xfrm>
            <a:off x="415600" y="522867"/>
            <a:ext cx="11360800" cy="35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10666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10666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10666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10666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10666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10666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10666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10666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10666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74" name="Google Shape;174;p36"/>
          <p:cNvSpPr txBox="1">
            <a:spLocks noGrp="1"/>
          </p:cNvSpPr>
          <p:nvPr>
            <p:ph type="subTitle" idx="1"/>
          </p:nvPr>
        </p:nvSpPr>
        <p:spPr>
          <a:xfrm>
            <a:off x="415600" y="5187200"/>
            <a:ext cx="11360800" cy="9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ource Code Pro"/>
              <a:buNone/>
              <a:defRPr sz="28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None/>
              <a:defRPr sz="28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None/>
              <a:defRPr sz="28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None/>
              <a:defRPr sz="28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None/>
              <a:defRPr sz="28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None/>
              <a:defRPr sz="28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None/>
              <a:defRPr sz="28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None/>
              <a:defRPr sz="28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None/>
              <a:defRPr sz="28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175" name="Google Shape;175;p36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48942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7"/>
          <p:cNvSpPr txBox="1">
            <a:spLocks noGrp="1"/>
          </p:cNvSpPr>
          <p:nvPr>
            <p:ph type="title"/>
          </p:nvPr>
        </p:nvSpPr>
        <p:spPr>
          <a:xfrm>
            <a:off x="3737000" y="1070000"/>
            <a:ext cx="4718000" cy="471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6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6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6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6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6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6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6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6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6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78" name="Google Shape;178;p37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54801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8"/>
          <p:cNvSpPr txBox="1">
            <a:spLocks noGrp="1"/>
          </p:cNvSpPr>
          <p:nvPr>
            <p:ph type="title"/>
          </p:nvPr>
        </p:nvSpPr>
        <p:spPr>
          <a:xfrm>
            <a:off x="415600" y="390467"/>
            <a:ext cx="113608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56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5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5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5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5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5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5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5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5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81" name="Google Shape;181;p38"/>
          <p:cNvSpPr txBox="1">
            <a:spLocks noGrp="1"/>
          </p:cNvSpPr>
          <p:nvPr>
            <p:ph type="body" idx="1"/>
          </p:nvPr>
        </p:nvSpPr>
        <p:spPr>
          <a:xfrm>
            <a:off x="415600" y="1638233"/>
            <a:ext cx="5333200" cy="44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867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marR="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○"/>
              <a:defRPr sz="16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marR="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■"/>
              <a:defRPr sz="16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marR="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●"/>
              <a:defRPr sz="16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marR="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○"/>
              <a:defRPr sz="16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marR="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■"/>
              <a:defRPr sz="16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marR="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●"/>
              <a:defRPr sz="16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marR="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○"/>
              <a:defRPr sz="16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marR="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200"/>
              <a:buFont typeface="Source Code Pro"/>
              <a:buChar char="■"/>
              <a:defRPr sz="16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182" name="Google Shape;182;p38"/>
          <p:cNvSpPr txBox="1">
            <a:spLocks noGrp="1"/>
          </p:cNvSpPr>
          <p:nvPr>
            <p:ph type="body" idx="2"/>
          </p:nvPr>
        </p:nvSpPr>
        <p:spPr>
          <a:xfrm>
            <a:off x="6443200" y="1638233"/>
            <a:ext cx="5333200" cy="44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867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marR="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○"/>
              <a:defRPr sz="16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marR="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■"/>
              <a:defRPr sz="16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marR="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●"/>
              <a:defRPr sz="16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marR="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○"/>
              <a:defRPr sz="16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marR="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■"/>
              <a:defRPr sz="16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marR="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●"/>
              <a:defRPr sz="16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marR="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○"/>
              <a:defRPr sz="16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marR="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200"/>
              <a:buFont typeface="Source Code Pro"/>
              <a:buChar char="■"/>
              <a:defRPr sz="16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183" name="Google Shape;183;p38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0201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9"/>
          <p:cNvSpPr txBox="1">
            <a:spLocks noGrp="1"/>
          </p:cNvSpPr>
          <p:nvPr>
            <p:ph type="title"/>
          </p:nvPr>
        </p:nvSpPr>
        <p:spPr>
          <a:xfrm>
            <a:off x="406400" y="412467"/>
            <a:ext cx="11383600" cy="9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5333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5333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5333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5333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5333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5333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5333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5333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5333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86" name="Google Shape;186;p39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36259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4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1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4916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matic SC"/>
              <a:buNone/>
              <a:defRPr sz="8000" b="1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matic SC"/>
              <a:buNone/>
              <a:defRPr sz="8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matic SC"/>
              <a:buNone/>
              <a:defRPr sz="8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matic SC"/>
              <a:buNone/>
              <a:defRPr sz="8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matic SC"/>
              <a:buNone/>
              <a:defRPr sz="8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matic SC"/>
              <a:buNone/>
              <a:defRPr sz="8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matic SC"/>
              <a:buNone/>
              <a:defRPr sz="8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matic SC"/>
              <a:buNone/>
              <a:defRPr sz="8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matic SC"/>
              <a:buNone/>
              <a:defRPr sz="8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93" name="Google Shape;193;p41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15517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2"/>
          <p:cNvSpPr/>
          <p:nvPr/>
        </p:nvSpPr>
        <p:spPr>
          <a:xfrm>
            <a:off x="6096000" y="-33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6" name="Google Shape;196;p42"/>
          <p:cNvCxnSpPr/>
          <p:nvPr/>
        </p:nvCxnSpPr>
        <p:spPr>
          <a:xfrm>
            <a:off x="6706233" y="5994000"/>
            <a:ext cx="6244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7" name="Google Shape;197;p42"/>
          <p:cNvSpPr txBox="1">
            <a:spLocks noGrp="1"/>
          </p:cNvSpPr>
          <p:nvPr>
            <p:ph type="title"/>
          </p:nvPr>
        </p:nvSpPr>
        <p:spPr>
          <a:xfrm>
            <a:off x="354000" y="1441867"/>
            <a:ext cx="5393600" cy="22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7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7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7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7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7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7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7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7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7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98" name="Google Shape;198;p42"/>
          <p:cNvSpPr txBox="1">
            <a:spLocks noGrp="1"/>
          </p:cNvSpPr>
          <p:nvPr>
            <p:ph type="subTitle" idx="1"/>
          </p:nvPr>
        </p:nvSpPr>
        <p:spPr>
          <a:xfrm>
            <a:off x="354000" y="3793629"/>
            <a:ext cx="5393600" cy="17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None/>
              <a:defRPr sz="2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None/>
              <a:defRPr sz="2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None/>
              <a:defRPr sz="2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None/>
              <a:defRPr sz="2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None/>
              <a:defRPr sz="2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None/>
              <a:defRPr sz="2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None/>
              <a:defRPr sz="2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None/>
              <a:defRPr sz="2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None/>
              <a:defRPr sz="2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199" name="Google Shape;199;p42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ource Code Pro"/>
              <a:buChar char="●"/>
              <a:defRPr sz="24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marR="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Char char="○"/>
              <a:defRPr sz="1867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marR="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Char char="■"/>
              <a:defRPr sz="1867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marR="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Char char="●"/>
              <a:defRPr sz="1867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marR="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Char char="○"/>
              <a:defRPr sz="1867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marR="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Char char="■"/>
              <a:defRPr sz="1867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marR="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Char char="●"/>
              <a:defRPr sz="1867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marR="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Char char="○"/>
              <a:defRPr sz="1867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marR="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400"/>
              <a:buFont typeface="Source Code Pro"/>
              <a:buChar char="■"/>
              <a:defRPr sz="1867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200" name="Google Shape;200;p42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73352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3"/>
          <p:cNvSpPr txBox="1">
            <a:spLocks noGrp="1"/>
          </p:cNvSpPr>
          <p:nvPr>
            <p:ph type="body" idx="1"/>
          </p:nvPr>
        </p:nvSpPr>
        <p:spPr>
          <a:xfrm>
            <a:off x="426000" y="5640767"/>
            <a:ext cx="7998400" cy="7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matic SC"/>
              <a:buNone/>
              <a:defRPr sz="3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L="914400" marR="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867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marR="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867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marR="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867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marR="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867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marR="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867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marR="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867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marR="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867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marR="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Source Code Pro"/>
              <a:buChar char="■"/>
              <a:defRPr sz="1867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203" name="Google Shape;203;p43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78458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4"/>
          <p:cNvSpPr txBox="1">
            <a:spLocks noGrp="1"/>
          </p:cNvSpPr>
          <p:nvPr>
            <p:ph type="title"/>
          </p:nvPr>
        </p:nvSpPr>
        <p:spPr>
          <a:xfrm>
            <a:off x="415600" y="1653700"/>
            <a:ext cx="11360800" cy="26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matic SC"/>
              <a:buNone/>
              <a:defRPr sz="16000" b="1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matic SC"/>
              <a:buNone/>
              <a:defRPr sz="16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matic SC"/>
              <a:buNone/>
              <a:defRPr sz="16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matic SC"/>
              <a:buNone/>
              <a:defRPr sz="16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matic SC"/>
              <a:buNone/>
              <a:defRPr sz="16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matic SC"/>
              <a:buNone/>
              <a:defRPr sz="16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matic SC"/>
              <a:buNone/>
              <a:defRPr sz="16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matic SC"/>
              <a:buNone/>
              <a:defRPr sz="16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matic SC"/>
              <a:buNone/>
              <a:defRPr sz="16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206" name="Google Shape;206;p44"/>
          <p:cNvSpPr txBox="1">
            <a:spLocks noGrp="1"/>
          </p:cNvSpPr>
          <p:nvPr>
            <p:ph type="body" idx="1"/>
          </p:nvPr>
        </p:nvSpPr>
        <p:spPr>
          <a:xfrm>
            <a:off x="415600" y="44061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ource Code Pro"/>
              <a:buChar char="●"/>
              <a:defRPr sz="24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Char char="○"/>
              <a:defRPr sz="1867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Char char="■"/>
              <a:defRPr sz="1867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Char char="●"/>
              <a:defRPr sz="1867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Char char="○"/>
              <a:defRPr sz="1867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Char char="■"/>
              <a:defRPr sz="1867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Char char="●"/>
              <a:defRPr sz="1867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Char char="○"/>
              <a:defRPr sz="1867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400"/>
              <a:buFont typeface="Source Code Pro"/>
              <a:buChar char="■"/>
              <a:defRPr sz="1867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207" name="Google Shape;207;p44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7692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2E359F-6346-9D4D-9271-18ECDD18F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C1E09C6-F919-5F4B-AD19-E6E934AC8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C085E1E-6204-9448-83F2-2FB1CF439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23D05009-652A-C740-88C4-6DD6BFD801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39C743C2-6839-7240-BBF1-89823A9873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D48D0239-D363-E14E-BE2A-6ED227FAE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FF101-9AE1-A347-A51F-97D2F49D3AA4}" type="datetimeFigureOut">
              <a:rPr lang="da-DK" smtClean="0"/>
              <a:t>01-11-2024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1E29DFB3-78BD-4045-BBF7-FF77DCFC8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DFAAF03E-9EF4-FA41-8835-188C03220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B064-F8FB-9646-B01F-EA1D680B8DD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7727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F57B5C-864F-2145-B327-4062D1579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18E07CD-1885-914D-9A55-3B93510F7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FF101-9AE1-A347-A51F-97D2F49D3AA4}" type="datetimeFigureOut">
              <a:rPr lang="da-DK" smtClean="0"/>
              <a:t>01-11-2024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B360BF2-144D-E54B-AF8B-7D69D7C1C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9D267EE-4BEA-0842-87EF-A04FDCA89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B064-F8FB-9646-B01F-EA1D680B8DD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4039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E2062BD8-8CBE-AC43-818A-A64AFD1ED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FF101-9AE1-A347-A51F-97D2F49D3AA4}" type="datetimeFigureOut">
              <a:rPr lang="da-DK" smtClean="0"/>
              <a:t>01-11-2024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9AC67192-2531-3C42-8B6F-5320D569E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B27665F-8AE7-2C48-9CDB-C6F9B54C2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B064-F8FB-9646-B01F-EA1D680B8DD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784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07C76F-0210-FE49-94EB-876F0CC81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3D54C2C-7F2F-4749-85D7-B16274C85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511F181-BD9C-404D-B080-6BADA5D8AF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06C1CA2-4726-A84A-81EB-946EA6091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FF101-9AE1-A347-A51F-97D2F49D3AA4}" type="datetimeFigureOut">
              <a:rPr lang="da-DK" smtClean="0"/>
              <a:t>01-11-2024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936F72A-9ACB-C745-9A59-4FE5BDD22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5EFC0A3-12F6-2F41-8FED-852666D79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B064-F8FB-9646-B01F-EA1D680B8DD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4218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F6ABEC-CA42-BC4A-AECB-F4FE75DD6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96105015-17E3-AD43-BA2B-CD0ABF9602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8E2B239-F768-6049-BA46-DFA00D5480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BB85063-B0DD-1B4A-AAF8-FC52183D9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FF101-9AE1-A347-A51F-97D2F49D3AA4}" type="datetimeFigureOut">
              <a:rPr lang="da-DK" smtClean="0"/>
              <a:t>01-11-2024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05DF18F-9349-9146-A64E-DCAA9F11D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3F9050A-3D40-7944-8ABE-4FDAAB998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B064-F8FB-9646-B01F-EA1D680B8DD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88133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935CC506-4588-904D-8BB1-96E58148A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3B9EF2D-8AB2-5240-AB0F-9FFFFCE45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F89B2B6-D516-6544-8A2E-E2052CB29C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FF101-9AE1-A347-A51F-97D2F49D3AA4}" type="datetimeFigureOut">
              <a:rPr lang="da-DK" smtClean="0"/>
              <a:t>01-11-2024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62199A3-FFFC-CF49-B253-F11D1BE649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ACBCFE3-51A1-8046-B24B-7518B705F2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8B064-F8FB-9646-B01F-EA1D680B8DD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813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F8FDCD0-1984-CB49-93F5-703D6CD82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8815DA1-1B31-0F46-9499-531A831CB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CD718A6-92F8-0443-A2A6-9284AEB05C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838E1-AF96-5E46-9B47-49F8B62E03CB}" type="datetimeFigureOut">
              <a:rPr lang="da-DK" smtClean="0"/>
              <a:t>01-11-2024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CD682B1-90A3-F448-B5C4-FE0B155014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959C687-18B7-4040-B103-7C9EC0ADF0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6C310-F568-2D47-A6C4-463F2615BE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0610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710D1228-D1FC-0D4C-AD16-F5895FE4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CC8554B-77EA-5447-A5AC-A079D48BC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F69A609-7119-1F45-826A-05D1501A73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127F1-440E-F343-BCB6-4322E8686383}" type="datetimeFigureOut">
              <a:rPr lang="da-DK" smtClean="0"/>
              <a:t>01-11-2024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343E7E2-DB26-8B4F-A228-2734613E7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D86EE26-C7FD-1344-AF9D-69E9025C82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72B24-AF2E-104F-AF01-901AF9F31D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534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76881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3"/>
          <p:cNvSpPr txBox="1">
            <a:spLocks noGrp="1"/>
          </p:cNvSpPr>
          <p:nvPr>
            <p:ph type="title"/>
          </p:nvPr>
        </p:nvSpPr>
        <p:spPr>
          <a:xfrm>
            <a:off x="415600" y="390467"/>
            <a:ext cx="113608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63" name="Google Shape;163;p33"/>
          <p:cNvSpPr txBox="1">
            <a:spLocks noGrp="1"/>
          </p:cNvSpPr>
          <p:nvPr>
            <p:ph type="body" idx="1"/>
          </p:nvPr>
        </p:nvSpPr>
        <p:spPr>
          <a:xfrm>
            <a:off x="415600" y="1638233"/>
            <a:ext cx="11360800" cy="44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164" name="Google Shape;164;p33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3"/>
              <a:buFont typeface="Source Code Pro"/>
              <a:buNone/>
              <a:defRPr sz="1333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3"/>
              <a:buFont typeface="Source Code Pro"/>
              <a:buNone/>
              <a:defRPr sz="1333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3"/>
              <a:buFont typeface="Source Code Pro"/>
              <a:buNone/>
              <a:defRPr sz="1333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3"/>
              <a:buFont typeface="Source Code Pro"/>
              <a:buNone/>
              <a:defRPr sz="1333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3"/>
              <a:buFont typeface="Source Code Pro"/>
              <a:buNone/>
              <a:defRPr sz="1333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3"/>
              <a:buFont typeface="Source Code Pro"/>
              <a:buNone/>
              <a:defRPr sz="1333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3"/>
              <a:buFont typeface="Source Code Pro"/>
              <a:buNone/>
              <a:defRPr sz="1333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3"/>
              <a:buFont typeface="Source Code Pro"/>
              <a:buNone/>
              <a:defRPr sz="1333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3"/>
              <a:buFont typeface="Source Code Pro"/>
              <a:buNone/>
              <a:defRPr sz="1333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777877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app.teameffect.i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4BA89D-764D-374C-96FA-B704FC74FF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8" y="1085849"/>
            <a:ext cx="9144000" cy="963388"/>
          </a:xfrm>
        </p:spPr>
        <p:txBody>
          <a:bodyPr>
            <a:normAutofit/>
          </a:bodyPr>
          <a:lstStyle/>
          <a:p>
            <a:r>
              <a:rPr lang="da-DK" sz="5400" b="1" i="1" dirty="0"/>
              <a:t>Opstart med ”Hændelseslog” </a:t>
            </a:r>
            <a:endParaRPr lang="da-DK" sz="8800" b="1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543319C5-0113-87B1-16C7-94B464EA44B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2915" y="478182"/>
            <a:ext cx="2530166" cy="431676"/>
          </a:xfrm>
          <a:prstGeom prst="rect">
            <a:avLst/>
          </a:prstGeom>
        </p:spPr>
      </p:pic>
      <p:pic>
        <p:nvPicPr>
          <p:cNvPr id="4" name="Billede 3" descr="Et billede, der indeholder tekst, skærmbillede, Mobiltelefon, Mobilenhed&#10;&#10;Automatisk genereret beskrivelse">
            <a:extLst>
              <a:ext uri="{FF2B5EF4-FFF2-40B4-BE49-F238E27FC236}">
                <a16:creationId xmlns:a16="http://schemas.microsoft.com/office/drawing/2014/main" id="{EB6B311D-5A98-915D-CB3C-14CE80F98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655" y="2281176"/>
            <a:ext cx="7752685" cy="409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94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>
          <a:extLst>
            <a:ext uri="{FF2B5EF4-FFF2-40B4-BE49-F238E27FC236}">
              <a16:creationId xmlns:a16="http://schemas.microsoft.com/office/drawing/2014/main" id="{91843907-6801-3522-DEEF-CAECD66890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No description available.">
            <a:extLst>
              <a:ext uri="{FF2B5EF4-FFF2-40B4-BE49-F238E27FC236}">
                <a16:creationId xmlns:a16="http://schemas.microsoft.com/office/drawing/2014/main" id="{83CED1F1-44CF-BF22-C786-5329AAF4B3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" b="18681"/>
          <a:stretch/>
        </p:blipFill>
        <p:spPr bwMode="auto">
          <a:xfrm rot="876958">
            <a:off x="9177595" y="1380122"/>
            <a:ext cx="3084513" cy="528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7" name="Google Shape;347;p26">
            <a:extLst>
              <a:ext uri="{FF2B5EF4-FFF2-40B4-BE49-F238E27FC236}">
                <a16:creationId xmlns:a16="http://schemas.microsoft.com/office/drawing/2014/main" id="{8A156A35-D0D1-5F2C-1F15-CAACDBF781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49149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a-DK" b="1" dirty="0"/>
              <a:t>Følg os på Facebook og LinkedIn</a:t>
            </a:r>
            <a:endParaRPr b="1" dirty="0"/>
          </a:p>
        </p:txBody>
      </p:sp>
      <p:sp>
        <p:nvSpPr>
          <p:cNvPr id="6" name="Google Shape;347;p26">
            <a:extLst>
              <a:ext uri="{FF2B5EF4-FFF2-40B4-BE49-F238E27FC236}">
                <a16:creationId xmlns:a16="http://schemas.microsoft.com/office/drawing/2014/main" id="{46583BF9-27EC-B0F5-E0A1-C27304BA3D1C}"/>
              </a:ext>
            </a:extLst>
          </p:cNvPr>
          <p:cNvSpPr txBox="1">
            <a:spLocks/>
          </p:cNvSpPr>
          <p:nvPr/>
        </p:nvSpPr>
        <p:spPr>
          <a:xfrm>
            <a:off x="7173115" y="365125"/>
            <a:ext cx="4914900" cy="72091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</a:pPr>
            <a:r>
              <a:rPr lang="da-DK" b="1" dirty="0"/>
              <a:t>Besøg hjemmeside</a:t>
            </a:r>
          </a:p>
        </p:txBody>
      </p:sp>
      <p:pic>
        <p:nvPicPr>
          <p:cNvPr id="1028" name="Picture 4" descr="No description available.">
            <a:extLst>
              <a:ext uri="{FF2B5EF4-FFF2-40B4-BE49-F238E27FC236}">
                <a16:creationId xmlns:a16="http://schemas.microsoft.com/office/drawing/2014/main" id="{4E66EFDB-C4AD-D424-783A-D4CF0D0CDE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1" b="20586"/>
          <a:stretch/>
        </p:blipFill>
        <p:spPr bwMode="auto">
          <a:xfrm rot="21417300">
            <a:off x="6927892" y="1447201"/>
            <a:ext cx="3084513" cy="516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o description available.">
            <a:extLst>
              <a:ext uri="{FF2B5EF4-FFF2-40B4-BE49-F238E27FC236}">
                <a16:creationId xmlns:a16="http://schemas.microsoft.com/office/drawing/2014/main" id="{E319E2A8-AE03-68F9-29D1-BD202BABF8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7" b="5337"/>
          <a:stretch/>
        </p:blipFill>
        <p:spPr bwMode="auto">
          <a:xfrm rot="21071837">
            <a:off x="1168887" y="1891412"/>
            <a:ext cx="2465598" cy="494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o description available.">
            <a:extLst>
              <a:ext uri="{FF2B5EF4-FFF2-40B4-BE49-F238E27FC236}">
                <a16:creationId xmlns:a16="http://schemas.microsoft.com/office/drawing/2014/main" id="{40C3B794-5AA7-39F0-162E-FCAACD12C6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6" b="5562"/>
          <a:stretch/>
        </p:blipFill>
        <p:spPr bwMode="auto">
          <a:xfrm rot="269529">
            <a:off x="3073548" y="1828061"/>
            <a:ext cx="2647915" cy="489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728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89427B-9ABA-768E-1EC7-D1C8EB42D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Bilag - Tilvalgsmuligheder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DAA2A37-09B8-944D-5B8E-E79455022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Hvis man ønsker tilvalgsmuligheder skal de bestilles hos TeamEffect </a:t>
            </a:r>
          </a:p>
        </p:txBody>
      </p:sp>
    </p:spTree>
    <p:extLst>
      <p:ext uri="{BB962C8B-B14F-4D97-AF65-F5344CB8AC3E}">
        <p14:creationId xmlns:p14="http://schemas.microsoft.com/office/powerpoint/2010/main" val="2235601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E15C87-0212-94F7-7F8B-1603CD453E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491C34-32FA-FF0D-EC51-929A5BBEF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Muligt at benytte referencepunkt (fx registrering af borger)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276F4AE-698E-BF6F-A561-4DBBF4E73A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1"/>
          <a:stretch/>
        </p:blipFill>
        <p:spPr bwMode="auto">
          <a:xfrm>
            <a:off x="1282700" y="2036618"/>
            <a:ext cx="9626600" cy="402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079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1A6928-5A60-D6FF-3A59-4ABE52AD3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Font/skrifttype, Mobiltelefon, nummer/tal&#10;&#10;Automatisk genereret beskrivelse">
            <a:extLst>
              <a:ext uri="{FF2B5EF4-FFF2-40B4-BE49-F238E27FC236}">
                <a16:creationId xmlns:a16="http://schemas.microsoft.com/office/drawing/2014/main" id="{9DC46C5D-12C6-6AE2-6AEE-A2A9DCD7E4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695"/>
          <a:stretch/>
        </p:blipFill>
        <p:spPr>
          <a:xfrm>
            <a:off x="658907" y="1995054"/>
            <a:ext cx="10874186" cy="408492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F93B1A1-269B-9E4B-E858-D9FE41B23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a-DK" dirty="0"/>
              <a:t>Muligt at benytte forebyggelsesmodul</a:t>
            </a:r>
          </a:p>
        </p:txBody>
      </p:sp>
    </p:spTree>
    <p:extLst>
      <p:ext uri="{BB962C8B-B14F-4D97-AF65-F5344CB8AC3E}">
        <p14:creationId xmlns:p14="http://schemas.microsoft.com/office/powerpoint/2010/main" val="616023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da-DK" sz="4400" b="1" dirty="0">
                <a:solidFill>
                  <a:srgbClr val="1D2D35"/>
                </a:solidFill>
                <a:latin typeface="+mj-lt"/>
                <a:ea typeface="Arial"/>
                <a:cs typeface="Arial"/>
                <a:sym typeface="Arial"/>
              </a:rPr>
              <a:t>Plan for i dag…</a:t>
            </a:r>
            <a:endParaRPr sz="4400" b="1" dirty="0">
              <a:solidFill>
                <a:srgbClr val="1D2D35"/>
              </a:solidFill>
              <a:latin typeface="+mj-lt"/>
            </a:endParaRPr>
          </a:p>
        </p:txBody>
      </p:sp>
      <p:sp>
        <p:nvSpPr>
          <p:cNvPr id="222" name="Google Shape;222;p46"/>
          <p:cNvSpPr txBox="1">
            <a:spLocks noGrp="1"/>
          </p:cNvSpPr>
          <p:nvPr>
            <p:ph type="body" idx="1"/>
          </p:nvPr>
        </p:nvSpPr>
        <p:spPr>
          <a:xfrm>
            <a:off x="415600" y="1438383"/>
            <a:ext cx="11360800" cy="407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97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endParaRPr lang="da-DK" sz="2000" dirty="0">
              <a:solidFill>
                <a:schemeClr val="dk1"/>
              </a:solidFill>
              <a:latin typeface="+mn-lt"/>
            </a:endParaRPr>
          </a:p>
          <a:p>
            <a:pPr marL="609597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endParaRPr lang="da-DK" sz="2000" dirty="0">
              <a:solidFill>
                <a:schemeClr val="dk1"/>
              </a:solidFill>
              <a:latin typeface="+mn-lt"/>
            </a:endParaRPr>
          </a:p>
          <a:p>
            <a:pPr marL="609597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da-DK" sz="2000" dirty="0">
                <a:solidFill>
                  <a:schemeClr val="dk1"/>
                </a:solidFill>
                <a:latin typeface="+mn-lt"/>
              </a:rPr>
              <a:t>Hvorfor registrere hændelser?</a:t>
            </a:r>
            <a:endParaRPr lang="da-DK" sz="2000" dirty="0">
              <a:latin typeface="+mn-lt"/>
            </a:endParaRPr>
          </a:p>
          <a:p>
            <a:pPr marL="609597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da-DK" sz="2000" dirty="0">
                <a:solidFill>
                  <a:schemeClr val="dk1"/>
                </a:solidFill>
                <a:latin typeface="+mn-lt"/>
              </a:rPr>
              <a:t>Hvad er Hændelseslog?</a:t>
            </a:r>
            <a:endParaRPr sz="2000" dirty="0">
              <a:latin typeface="+mn-lt"/>
            </a:endParaRPr>
          </a:p>
          <a:p>
            <a:pPr marL="609585" lvl="0" indent="-45718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da-DK" sz="2000" dirty="0">
                <a:solidFill>
                  <a:schemeClr val="dk1"/>
                </a:solidFill>
                <a:latin typeface="+mn-lt"/>
              </a:rPr>
              <a:t>Sådan bruges Hændelseslog</a:t>
            </a:r>
            <a:endParaRPr sz="2000" dirty="0">
              <a:latin typeface="+mn-lt"/>
            </a:endParaRPr>
          </a:p>
          <a:p>
            <a:pPr marL="609585" lvl="0" indent="-45718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da-DK" sz="2000" dirty="0">
                <a:solidFill>
                  <a:schemeClr val="dk1"/>
                </a:solidFill>
                <a:latin typeface="+mn-lt"/>
              </a:rPr>
              <a:t>Jeres tanker?</a:t>
            </a:r>
            <a:endParaRPr sz="2000" dirty="0">
              <a:solidFill>
                <a:schemeClr val="dk1"/>
              </a:solidFill>
              <a:latin typeface="+mn-lt"/>
            </a:endParaRPr>
          </a:p>
          <a:p>
            <a:pPr marL="609585" lvl="0" indent="-45718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da-DK" sz="2000" dirty="0">
                <a:solidFill>
                  <a:schemeClr val="dk1"/>
                </a:solidFill>
                <a:latin typeface="+mn-lt"/>
              </a:rPr>
              <a:t>Download app – og log på</a:t>
            </a:r>
            <a:endParaRPr sz="2000" dirty="0">
              <a:latin typeface="+mn-lt"/>
            </a:endParaRPr>
          </a:p>
        </p:txBody>
      </p:sp>
      <p:pic>
        <p:nvPicPr>
          <p:cNvPr id="2052" name="Picture 4" descr="Tjekliste til en god profil - For alle | Onlinecasting.dk">
            <a:extLst>
              <a:ext uri="{FF2B5EF4-FFF2-40B4-BE49-F238E27FC236}">
                <a16:creationId xmlns:a16="http://schemas.microsoft.com/office/drawing/2014/main" id="{8AA7CCC9-487A-CD0D-4202-25A05EA25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89309"/>
            <a:ext cx="7413938" cy="556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9264BFD-360D-430E-B593-7BC0D00FB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4538145-ACBA-40C0-AFBD-DE742723D5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6" cy="6858000"/>
            <a:chOff x="1" y="0"/>
            <a:chExt cx="12191996" cy="6858000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C064CD1A-8C85-9044-A94C-9596AAAF6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662400"/>
            <a:ext cx="4516505" cy="1492132"/>
          </a:xfrm>
        </p:spPr>
        <p:txBody>
          <a:bodyPr anchor="t">
            <a:normAutofit/>
          </a:bodyPr>
          <a:lstStyle/>
          <a:p>
            <a:r>
              <a:rPr lang="da-DK" sz="3700" dirty="0"/>
              <a:t>Hvorfor registrere ulykker og hændelser?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15D5278-96BA-3D45-A368-52265E89E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2" y="2286001"/>
            <a:ext cx="4389998" cy="3844800"/>
          </a:xfrm>
        </p:spPr>
        <p:txBody>
          <a:bodyPr>
            <a:normAutofit fontScale="92500" lnSpcReduction="10000"/>
          </a:bodyPr>
          <a:lstStyle/>
          <a:p>
            <a:endParaRPr lang="da-DK" sz="2000" dirty="0">
              <a:solidFill>
                <a:schemeClr val="tx1">
                  <a:alpha val="60000"/>
                </a:schemeClr>
              </a:solidFill>
            </a:endParaRPr>
          </a:p>
          <a:p>
            <a:pPr marL="0" indent="0">
              <a:buNone/>
            </a:pPr>
            <a:r>
              <a:rPr lang="da-DK" sz="2000" b="1" dirty="0">
                <a:solidFill>
                  <a:schemeClr val="tx1">
                    <a:alpha val="60000"/>
                  </a:schemeClr>
                </a:solidFill>
              </a:rPr>
              <a:t>1.) COMPLIANCE &amp; FORSIKRING </a:t>
            </a:r>
          </a:p>
          <a:p>
            <a:pPr lvl="1"/>
            <a:r>
              <a:rPr lang="da-DK" sz="2000" dirty="0">
                <a:solidFill>
                  <a:schemeClr val="tx1">
                    <a:alpha val="60000"/>
                  </a:schemeClr>
                </a:solidFill>
              </a:rPr>
              <a:t>Fordi arbejdsmiljø-lovgivningen siger, at vi skal </a:t>
            </a:r>
          </a:p>
          <a:p>
            <a:pPr marL="0" indent="0">
              <a:buNone/>
            </a:pPr>
            <a:r>
              <a:rPr lang="da-DK" sz="2000" b="1" dirty="0">
                <a:solidFill>
                  <a:schemeClr val="tx1">
                    <a:alpha val="60000"/>
                  </a:schemeClr>
                </a:solidFill>
              </a:rPr>
              <a:t>2.) LÆRINGSPERSPEKTIV</a:t>
            </a:r>
          </a:p>
          <a:p>
            <a:pPr lvl="1"/>
            <a:r>
              <a:rPr lang="da-DK" sz="2000" dirty="0">
                <a:solidFill>
                  <a:schemeClr val="tx1">
                    <a:alpha val="60000"/>
                  </a:schemeClr>
                </a:solidFill>
              </a:rPr>
              <a:t>Fordi vi ved at arbejde med tidstro data, kan lære af fejl og blive bedre til at tilrettelægge arbejdet mere sikkert. </a:t>
            </a:r>
          </a:p>
          <a:p>
            <a:pPr marL="0" indent="0">
              <a:buNone/>
            </a:pPr>
            <a:r>
              <a:rPr lang="da-DK" sz="2000" b="1" dirty="0">
                <a:solidFill>
                  <a:schemeClr val="tx1">
                    <a:alpha val="60000"/>
                  </a:schemeClr>
                </a:solidFill>
              </a:rPr>
              <a:t>3.) BELASTNING </a:t>
            </a:r>
          </a:p>
          <a:p>
            <a:pPr lvl="1"/>
            <a:r>
              <a:rPr lang="da-DK" sz="2000" dirty="0">
                <a:solidFill>
                  <a:schemeClr val="tx1">
                    <a:alpha val="60000"/>
                  </a:schemeClr>
                </a:solidFill>
              </a:rPr>
              <a:t>Det bliver nemmere at forstå og tale om belastningen på en arbejdsplads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249C1C3-EBDE-4C27-BD12-A6AE40A4D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7375" y="0"/>
            <a:ext cx="6404625" cy="6373368"/>
          </a:xfrm>
          <a:custGeom>
            <a:avLst/>
            <a:gdLst>
              <a:gd name="connsiteX0" fmla="*/ 353272 w 6404625"/>
              <a:gd name="connsiteY0" fmla="*/ 0 h 6373368"/>
              <a:gd name="connsiteX1" fmla="*/ 6404625 w 6404625"/>
              <a:gd name="connsiteY1" fmla="*/ 0 h 6373368"/>
              <a:gd name="connsiteX2" fmla="*/ 6404625 w 6404625"/>
              <a:gd name="connsiteY2" fmla="*/ 6008204 h 6373368"/>
              <a:gd name="connsiteX3" fmla="*/ 6374459 w 6404625"/>
              <a:gd name="connsiteY3" fmla="*/ 6023890 h 6373368"/>
              <a:gd name="connsiteX4" fmla="*/ 6290584 w 6404625"/>
              <a:gd name="connsiteY4" fmla="*/ 6049055 h 6373368"/>
              <a:gd name="connsiteX5" fmla="*/ 6203913 w 6404625"/>
              <a:gd name="connsiteY5" fmla="*/ 6060237 h 6373368"/>
              <a:gd name="connsiteX6" fmla="*/ 6114448 w 6404625"/>
              <a:gd name="connsiteY6" fmla="*/ 6063033 h 6373368"/>
              <a:gd name="connsiteX7" fmla="*/ 6019391 w 6404625"/>
              <a:gd name="connsiteY7" fmla="*/ 6054644 h 6373368"/>
              <a:gd name="connsiteX8" fmla="*/ 5924332 w 6404625"/>
              <a:gd name="connsiteY8" fmla="*/ 6043462 h 6373368"/>
              <a:gd name="connsiteX9" fmla="*/ 5829275 w 6404625"/>
              <a:gd name="connsiteY9" fmla="*/ 6029482 h 6373368"/>
              <a:gd name="connsiteX10" fmla="*/ 5734216 w 6404625"/>
              <a:gd name="connsiteY10" fmla="*/ 6018300 h 6373368"/>
              <a:gd name="connsiteX11" fmla="*/ 5639159 w 6404625"/>
              <a:gd name="connsiteY11" fmla="*/ 6012708 h 6373368"/>
              <a:gd name="connsiteX12" fmla="*/ 5546898 w 6404625"/>
              <a:gd name="connsiteY12" fmla="*/ 6012708 h 6373368"/>
              <a:gd name="connsiteX13" fmla="*/ 5460227 w 6404625"/>
              <a:gd name="connsiteY13" fmla="*/ 6023890 h 6373368"/>
              <a:gd name="connsiteX14" fmla="*/ 5370760 w 6404625"/>
              <a:gd name="connsiteY14" fmla="*/ 6046258 h 6373368"/>
              <a:gd name="connsiteX15" fmla="*/ 5289681 w 6404625"/>
              <a:gd name="connsiteY15" fmla="*/ 6079807 h 6373368"/>
              <a:gd name="connsiteX16" fmla="*/ 5205808 w 6404625"/>
              <a:gd name="connsiteY16" fmla="*/ 6124541 h 6373368"/>
              <a:gd name="connsiteX17" fmla="*/ 5121933 w 6404625"/>
              <a:gd name="connsiteY17" fmla="*/ 6169276 h 6373368"/>
              <a:gd name="connsiteX18" fmla="*/ 5038061 w 6404625"/>
              <a:gd name="connsiteY18" fmla="*/ 6219598 h 6373368"/>
              <a:gd name="connsiteX19" fmla="*/ 4956981 w 6404625"/>
              <a:gd name="connsiteY19" fmla="*/ 6267129 h 6373368"/>
              <a:gd name="connsiteX20" fmla="*/ 4870311 w 6404625"/>
              <a:gd name="connsiteY20" fmla="*/ 6309065 h 6373368"/>
              <a:gd name="connsiteX21" fmla="*/ 4786435 w 6404625"/>
              <a:gd name="connsiteY21" fmla="*/ 6342614 h 6373368"/>
              <a:gd name="connsiteX22" fmla="*/ 4699765 w 6404625"/>
              <a:gd name="connsiteY22" fmla="*/ 6364982 h 6373368"/>
              <a:gd name="connsiteX23" fmla="*/ 4610299 w 6404625"/>
              <a:gd name="connsiteY23" fmla="*/ 6373368 h 6373368"/>
              <a:gd name="connsiteX24" fmla="*/ 4520833 w 6404625"/>
              <a:gd name="connsiteY24" fmla="*/ 6364982 h 6373368"/>
              <a:gd name="connsiteX25" fmla="*/ 4434163 w 6404625"/>
              <a:gd name="connsiteY25" fmla="*/ 6342614 h 6373368"/>
              <a:gd name="connsiteX26" fmla="*/ 4350289 w 6404625"/>
              <a:gd name="connsiteY26" fmla="*/ 6309065 h 6373368"/>
              <a:gd name="connsiteX27" fmla="*/ 4263617 w 6404625"/>
              <a:gd name="connsiteY27" fmla="*/ 6267129 h 6373368"/>
              <a:gd name="connsiteX28" fmla="*/ 4182539 w 6404625"/>
              <a:gd name="connsiteY28" fmla="*/ 6219598 h 6373368"/>
              <a:gd name="connsiteX29" fmla="*/ 4098666 w 6404625"/>
              <a:gd name="connsiteY29" fmla="*/ 6169276 h 6373368"/>
              <a:gd name="connsiteX30" fmla="*/ 4014791 w 6404625"/>
              <a:gd name="connsiteY30" fmla="*/ 6124541 h 6373368"/>
              <a:gd name="connsiteX31" fmla="*/ 3930916 w 6404625"/>
              <a:gd name="connsiteY31" fmla="*/ 6079807 h 6373368"/>
              <a:gd name="connsiteX32" fmla="*/ 3847041 w 6404625"/>
              <a:gd name="connsiteY32" fmla="*/ 6046258 h 6373368"/>
              <a:gd name="connsiteX33" fmla="*/ 3760372 w 6404625"/>
              <a:gd name="connsiteY33" fmla="*/ 6023890 h 6373368"/>
              <a:gd name="connsiteX34" fmla="*/ 3673701 w 6404625"/>
              <a:gd name="connsiteY34" fmla="*/ 6012708 h 6373368"/>
              <a:gd name="connsiteX35" fmla="*/ 3581438 w 6404625"/>
              <a:gd name="connsiteY35" fmla="*/ 6012708 h 6373368"/>
              <a:gd name="connsiteX36" fmla="*/ 3486381 w 6404625"/>
              <a:gd name="connsiteY36" fmla="*/ 6018300 h 6373368"/>
              <a:gd name="connsiteX37" fmla="*/ 3391322 w 6404625"/>
              <a:gd name="connsiteY37" fmla="*/ 6029482 h 6373368"/>
              <a:gd name="connsiteX38" fmla="*/ 3296265 w 6404625"/>
              <a:gd name="connsiteY38" fmla="*/ 6043462 h 6373368"/>
              <a:gd name="connsiteX39" fmla="*/ 3201210 w 6404625"/>
              <a:gd name="connsiteY39" fmla="*/ 6054644 h 6373368"/>
              <a:gd name="connsiteX40" fmla="*/ 3106151 w 6404625"/>
              <a:gd name="connsiteY40" fmla="*/ 6063033 h 6373368"/>
              <a:gd name="connsiteX41" fmla="*/ 3016684 w 6404625"/>
              <a:gd name="connsiteY41" fmla="*/ 6060237 h 6373368"/>
              <a:gd name="connsiteX42" fmla="*/ 2930015 w 6404625"/>
              <a:gd name="connsiteY42" fmla="*/ 6049055 h 6373368"/>
              <a:gd name="connsiteX43" fmla="*/ 2846140 w 6404625"/>
              <a:gd name="connsiteY43" fmla="*/ 6023890 h 6373368"/>
              <a:gd name="connsiteX44" fmla="*/ 2776243 w 6404625"/>
              <a:gd name="connsiteY44" fmla="*/ 5987546 h 6373368"/>
              <a:gd name="connsiteX45" fmla="*/ 2709145 w 6404625"/>
              <a:gd name="connsiteY45" fmla="*/ 5940017 h 6373368"/>
              <a:gd name="connsiteX46" fmla="*/ 2650432 w 6404625"/>
              <a:gd name="connsiteY46" fmla="*/ 5884101 h 6373368"/>
              <a:gd name="connsiteX47" fmla="*/ 2591719 w 6404625"/>
              <a:gd name="connsiteY47" fmla="*/ 5819798 h 6373368"/>
              <a:gd name="connsiteX48" fmla="*/ 2538599 w 6404625"/>
              <a:gd name="connsiteY48" fmla="*/ 5752697 h 6373368"/>
              <a:gd name="connsiteX49" fmla="*/ 2485480 w 6404625"/>
              <a:gd name="connsiteY49" fmla="*/ 5682802 h 6373368"/>
              <a:gd name="connsiteX50" fmla="*/ 2432360 w 6404625"/>
              <a:gd name="connsiteY50" fmla="*/ 5612908 h 6373368"/>
              <a:gd name="connsiteX51" fmla="*/ 2379237 w 6404625"/>
              <a:gd name="connsiteY51" fmla="*/ 5545809 h 6373368"/>
              <a:gd name="connsiteX52" fmla="*/ 2323320 w 6404625"/>
              <a:gd name="connsiteY52" fmla="*/ 5481502 h 6373368"/>
              <a:gd name="connsiteX53" fmla="*/ 2259018 w 6404625"/>
              <a:gd name="connsiteY53" fmla="*/ 5425586 h 6373368"/>
              <a:gd name="connsiteX54" fmla="*/ 2197511 w 6404625"/>
              <a:gd name="connsiteY54" fmla="*/ 5375263 h 6373368"/>
              <a:gd name="connsiteX55" fmla="*/ 2127614 w 6404625"/>
              <a:gd name="connsiteY55" fmla="*/ 5336121 h 6373368"/>
              <a:gd name="connsiteX56" fmla="*/ 2052128 w 6404625"/>
              <a:gd name="connsiteY56" fmla="*/ 5302573 h 6373368"/>
              <a:gd name="connsiteX57" fmla="*/ 1971049 w 6404625"/>
              <a:gd name="connsiteY57" fmla="*/ 5274612 h 6373368"/>
              <a:gd name="connsiteX58" fmla="*/ 1887176 w 6404625"/>
              <a:gd name="connsiteY58" fmla="*/ 5249450 h 6373368"/>
              <a:gd name="connsiteX59" fmla="*/ 1803301 w 6404625"/>
              <a:gd name="connsiteY59" fmla="*/ 5227084 h 6373368"/>
              <a:gd name="connsiteX60" fmla="*/ 1716630 w 6404625"/>
              <a:gd name="connsiteY60" fmla="*/ 5204720 h 6373368"/>
              <a:gd name="connsiteX61" fmla="*/ 1635551 w 6404625"/>
              <a:gd name="connsiteY61" fmla="*/ 5179557 h 6373368"/>
              <a:gd name="connsiteX62" fmla="*/ 1554473 w 6404625"/>
              <a:gd name="connsiteY62" fmla="*/ 5151597 h 6373368"/>
              <a:gd name="connsiteX63" fmla="*/ 1478988 w 6404625"/>
              <a:gd name="connsiteY63" fmla="*/ 5118049 h 6373368"/>
              <a:gd name="connsiteX64" fmla="*/ 1411887 w 6404625"/>
              <a:gd name="connsiteY64" fmla="*/ 5076112 h 6373368"/>
              <a:gd name="connsiteX65" fmla="*/ 1350380 w 6404625"/>
              <a:gd name="connsiteY65" fmla="*/ 5025785 h 6373368"/>
              <a:gd name="connsiteX66" fmla="*/ 1300053 w 6404625"/>
              <a:gd name="connsiteY66" fmla="*/ 4964279 h 6373368"/>
              <a:gd name="connsiteX67" fmla="*/ 1258117 w 6404625"/>
              <a:gd name="connsiteY67" fmla="*/ 4897178 h 6373368"/>
              <a:gd name="connsiteX68" fmla="*/ 1224567 w 6404625"/>
              <a:gd name="connsiteY68" fmla="*/ 4821691 h 6373368"/>
              <a:gd name="connsiteX69" fmla="*/ 1196609 w 6404625"/>
              <a:gd name="connsiteY69" fmla="*/ 4740614 h 6373368"/>
              <a:gd name="connsiteX70" fmla="*/ 1171447 w 6404625"/>
              <a:gd name="connsiteY70" fmla="*/ 4659533 h 6373368"/>
              <a:gd name="connsiteX71" fmla="*/ 1149080 w 6404625"/>
              <a:gd name="connsiteY71" fmla="*/ 4572865 h 6373368"/>
              <a:gd name="connsiteX72" fmla="*/ 1126714 w 6404625"/>
              <a:gd name="connsiteY72" fmla="*/ 4488990 h 6373368"/>
              <a:gd name="connsiteX73" fmla="*/ 1101552 w 6404625"/>
              <a:gd name="connsiteY73" fmla="*/ 4405115 h 6373368"/>
              <a:gd name="connsiteX74" fmla="*/ 1073593 w 6404625"/>
              <a:gd name="connsiteY74" fmla="*/ 4324036 h 6373368"/>
              <a:gd name="connsiteX75" fmla="*/ 1040045 w 6404625"/>
              <a:gd name="connsiteY75" fmla="*/ 4248549 h 6373368"/>
              <a:gd name="connsiteX76" fmla="*/ 1000902 w 6404625"/>
              <a:gd name="connsiteY76" fmla="*/ 4178654 h 6373368"/>
              <a:gd name="connsiteX77" fmla="*/ 950576 w 6404625"/>
              <a:gd name="connsiteY77" fmla="*/ 4117146 h 6373368"/>
              <a:gd name="connsiteX78" fmla="*/ 894659 w 6404625"/>
              <a:gd name="connsiteY78" fmla="*/ 4052841 h 6373368"/>
              <a:gd name="connsiteX79" fmla="*/ 830356 w 6404625"/>
              <a:gd name="connsiteY79" fmla="*/ 3996926 h 6373368"/>
              <a:gd name="connsiteX80" fmla="*/ 760460 w 6404625"/>
              <a:gd name="connsiteY80" fmla="*/ 3943806 h 6373368"/>
              <a:gd name="connsiteX81" fmla="*/ 690567 w 6404625"/>
              <a:gd name="connsiteY81" fmla="*/ 3890685 h 6373368"/>
              <a:gd name="connsiteX82" fmla="*/ 620671 w 6404625"/>
              <a:gd name="connsiteY82" fmla="*/ 3837564 h 6373368"/>
              <a:gd name="connsiteX83" fmla="*/ 553571 w 6404625"/>
              <a:gd name="connsiteY83" fmla="*/ 3784444 h 6373368"/>
              <a:gd name="connsiteX84" fmla="*/ 489269 w 6404625"/>
              <a:gd name="connsiteY84" fmla="*/ 3725731 h 6373368"/>
              <a:gd name="connsiteX85" fmla="*/ 433350 w 6404625"/>
              <a:gd name="connsiteY85" fmla="*/ 3667021 h 6373368"/>
              <a:gd name="connsiteX86" fmla="*/ 385824 w 6404625"/>
              <a:gd name="connsiteY86" fmla="*/ 3599922 h 6373368"/>
              <a:gd name="connsiteX87" fmla="*/ 349477 w 6404625"/>
              <a:gd name="connsiteY87" fmla="*/ 3530025 h 6373368"/>
              <a:gd name="connsiteX88" fmla="*/ 324315 w 6404625"/>
              <a:gd name="connsiteY88" fmla="*/ 3446150 h 6373368"/>
              <a:gd name="connsiteX89" fmla="*/ 313131 w 6404625"/>
              <a:gd name="connsiteY89" fmla="*/ 3359479 h 6373368"/>
              <a:gd name="connsiteX90" fmla="*/ 310335 w 6404625"/>
              <a:gd name="connsiteY90" fmla="*/ 3270014 h 6373368"/>
              <a:gd name="connsiteX91" fmla="*/ 318723 w 6404625"/>
              <a:gd name="connsiteY91" fmla="*/ 3174955 h 6373368"/>
              <a:gd name="connsiteX92" fmla="*/ 329907 w 6404625"/>
              <a:gd name="connsiteY92" fmla="*/ 3079898 h 6373368"/>
              <a:gd name="connsiteX93" fmla="*/ 343885 w 6404625"/>
              <a:gd name="connsiteY93" fmla="*/ 2984841 h 6373368"/>
              <a:gd name="connsiteX94" fmla="*/ 355069 w 6404625"/>
              <a:gd name="connsiteY94" fmla="*/ 2889784 h 6373368"/>
              <a:gd name="connsiteX95" fmla="*/ 360659 w 6404625"/>
              <a:gd name="connsiteY95" fmla="*/ 2794725 h 6373368"/>
              <a:gd name="connsiteX96" fmla="*/ 360659 w 6404625"/>
              <a:gd name="connsiteY96" fmla="*/ 2702464 h 6373368"/>
              <a:gd name="connsiteX97" fmla="*/ 349477 w 6404625"/>
              <a:gd name="connsiteY97" fmla="*/ 2615793 h 6373368"/>
              <a:gd name="connsiteX98" fmla="*/ 327111 w 6404625"/>
              <a:gd name="connsiteY98" fmla="*/ 2529122 h 6373368"/>
              <a:gd name="connsiteX99" fmla="*/ 293561 w 6404625"/>
              <a:gd name="connsiteY99" fmla="*/ 2448045 h 6373368"/>
              <a:gd name="connsiteX100" fmla="*/ 251625 w 6404625"/>
              <a:gd name="connsiteY100" fmla="*/ 2364170 h 6373368"/>
              <a:gd name="connsiteX101" fmla="*/ 204096 w 6404625"/>
              <a:gd name="connsiteY101" fmla="*/ 2280295 h 6373368"/>
              <a:gd name="connsiteX102" fmla="*/ 153769 w 6404625"/>
              <a:gd name="connsiteY102" fmla="*/ 2196423 h 6373368"/>
              <a:gd name="connsiteX103" fmla="*/ 106240 w 6404625"/>
              <a:gd name="connsiteY103" fmla="*/ 2115344 h 6373368"/>
              <a:gd name="connsiteX104" fmla="*/ 64305 w 6404625"/>
              <a:gd name="connsiteY104" fmla="*/ 2028673 h 6373368"/>
              <a:gd name="connsiteX105" fmla="*/ 30754 w 6404625"/>
              <a:gd name="connsiteY105" fmla="*/ 1944798 h 6373368"/>
              <a:gd name="connsiteX106" fmla="*/ 8387 w 6404625"/>
              <a:gd name="connsiteY106" fmla="*/ 1858129 h 6373368"/>
              <a:gd name="connsiteX107" fmla="*/ 0 w 6404625"/>
              <a:gd name="connsiteY107" fmla="*/ 1768662 h 6373368"/>
              <a:gd name="connsiteX108" fmla="*/ 8387 w 6404625"/>
              <a:gd name="connsiteY108" fmla="*/ 1679195 h 6373368"/>
              <a:gd name="connsiteX109" fmla="*/ 30754 w 6404625"/>
              <a:gd name="connsiteY109" fmla="*/ 1592526 h 6373368"/>
              <a:gd name="connsiteX110" fmla="*/ 64305 w 6404625"/>
              <a:gd name="connsiteY110" fmla="*/ 1508651 h 6373368"/>
              <a:gd name="connsiteX111" fmla="*/ 106240 w 6404625"/>
              <a:gd name="connsiteY111" fmla="*/ 1421980 h 6373368"/>
              <a:gd name="connsiteX112" fmla="*/ 153769 w 6404625"/>
              <a:gd name="connsiteY112" fmla="*/ 1340903 h 6373368"/>
              <a:gd name="connsiteX113" fmla="*/ 204096 w 6404625"/>
              <a:gd name="connsiteY113" fmla="*/ 1257028 h 6373368"/>
              <a:gd name="connsiteX114" fmla="*/ 251625 w 6404625"/>
              <a:gd name="connsiteY114" fmla="*/ 1173153 h 6373368"/>
              <a:gd name="connsiteX115" fmla="*/ 293561 w 6404625"/>
              <a:gd name="connsiteY115" fmla="*/ 1089278 h 6373368"/>
              <a:gd name="connsiteX116" fmla="*/ 327111 w 6404625"/>
              <a:gd name="connsiteY116" fmla="*/ 1008199 h 6373368"/>
              <a:gd name="connsiteX117" fmla="*/ 349477 w 6404625"/>
              <a:gd name="connsiteY117" fmla="*/ 921528 h 6373368"/>
              <a:gd name="connsiteX118" fmla="*/ 360659 w 6404625"/>
              <a:gd name="connsiteY118" fmla="*/ 834859 h 6373368"/>
              <a:gd name="connsiteX119" fmla="*/ 360659 w 6404625"/>
              <a:gd name="connsiteY119" fmla="*/ 742599 h 6373368"/>
              <a:gd name="connsiteX120" fmla="*/ 355069 w 6404625"/>
              <a:gd name="connsiteY120" fmla="*/ 647539 h 6373368"/>
              <a:gd name="connsiteX121" fmla="*/ 343885 w 6404625"/>
              <a:gd name="connsiteY121" fmla="*/ 552482 h 6373368"/>
              <a:gd name="connsiteX122" fmla="*/ 329907 w 6404625"/>
              <a:gd name="connsiteY122" fmla="*/ 457425 h 6373368"/>
              <a:gd name="connsiteX123" fmla="*/ 318723 w 6404625"/>
              <a:gd name="connsiteY123" fmla="*/ 362366 h 6373368"/>
              <a:gd name="connsiteX124" fmla="*/ 310335 w 6404625"/>
              <a:gd name="connsiteY124" fmla="*/ 267309 h 6373368"/>
              <a:gd name="connsiteX125" fmla="*/ 313131 w 6404625"/>
              <a:gd name="connsiteY125" fmla="*/ 177842 h 6373368"/>
              <a:gd name="connsiteX126" fmla="*/ 324315 w 6404625"/>
              <a:gd name="connsiteY126" fmla="*/ 91173 h 6373368"/>
              <a:gd name="connsiteX127" fmla="*/ 349477 w 6404625"/>
              <a:gd name="connsiteY127" fmla="*/ 7296 h 6373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6404625" h="6373368">
                <a:moveTo>
                  <a:pt x="353272" y="0"/>
                </a:moveTo>
                <a:lnTo>
                  <a:pt x="6404625" y="0"/>
                </a:lnTo>
                <a:lnTo>
                  <a:pt x="6404625" y="6008204"/>
                </a:lnTo>
                <a:lnTo>
                  <a:pt x="6374459" y="6023890"/>
                </a:lnTo>
                <a:lnTo>
                  <a:pt x="6290584" y="6049055"/>
                </a:lnTo>
                <a:lnTo>
                  <a:pt x="6203913" y="6060237"/>
                </a:lnTo>
                <a:lnTo>
                  <a:pt x="6114448" y="6063033"/>
                </a:lnTo>
                <a:lnTo>
                  <a:pt x="6019391" y="6054644"/>
                </a:lnTo>
                <a:lnTo>
                  <a:pt x="5924332" y="6043462"/>
                </a:lnTo>
                <a:lnTo>
                  <a:pt x="5829275" y="6029482"/>
                </a:lnTo>
                <a:lnTo>
                  <a:pt x="5734216" y="6018300"/>
                </a:lnTo>
                <a:lnTo>
                  <a:pt x="5639159" y="6012708"/>
                </a:lnTo>
                <a:lnTo>
                  <a:pt x="5546898" y="6012708"/>
                </a:lnTo>
                <a:lnTo>
                  <a:pt x="5460227" y="6023890"/>
                </a:lnTo>
                <a:lnTo>
                  <a:pt x="5370760" y="6046258"/>
                </a:lnTo>
                <a:lnTo>
                  <a:pt x="5289681" y="6079807"/>
                </a:lnTo>
                <a:lnTo>
                  <a:pt x="5205808" y="6124541"/>
                </a:lnTo>
                <a:lnTo>
                  <a:pt x="5121933" y="6169276"/>
                </a:lnTo>
                <a:lnTo>
                  <a:pt x="5038061" y="6219598"/>
                </a:lnTo>
                <a:lnTo>
                  <a:pt x="4956981" y="6267129"/>
                </a:lnTo>
                <a:lnTo>
                  <a:pt x="4870311" y="6309065"/>
                </a:lnTo>
                <a:lnTo>
                  <a:pt x="4786435" y="6342614"/>
                </a:lnTo>
                <a:lnTo>
                  <a:pt x="4699765" y="6364982"/>
                </a:lnTo>
                <a:lnTo>
                  <a:pt x="4610299" y="6373368"/>
                </a:lnTo>
                <a:lnTo>
                  <a:pt x="4520833" y="6364982"/>
                </a:lnTo>
                <a:lnTo>
                  <a:pt x="4434163" y="6342614"/>
                </a:lnTo>
                <a:lnTo>
                  <a:pt x="4350289" y="6309065"/>
                </a:lnTo>
                <a:lnTo>
                  <a:pt x="4263617" y="6267129"/>
                </a:lnTo>
                <a:lnTo>
                  <a:pt x="4182539" y="6219598"/>
                </a:lnTo>
                <a:lnTo>
                  <a:pt x="4098666" y="6169276"/>
                </a:lnTo>
                <a:lnTo>
                  <a:pt x="4014791" y="6124541"/>
                </a:lnTo>
                <a:lnTo>
                  <a:pt x="3930916" y="6079807"/>
                </a:lnTo>
                <a:lnTo>
                  <a:pt x="3847041" y="6046258"/>
                </a:lnTo>
                <a:lnTo>
                  <a:pt x="3760372" y="6023890"/>
                </a:lnTo>
                <a:lnTo>
                  <a:pt x="3673701" y="6012708"/>
                </a:lnTo>
                <a:lnTo>
                  <a:pt x="3581438" y="6012708"/>
                </a:lnTo>
                <a:lnTo>
                  <a:pt x="3486381" y="6018300"/>
                </a:lnTo>
                <a:lnTo>
                  <a:pt x="3391322" y="6029482"/>
                </a:lnTo>
                <a:lnTo>
                  <a:pt x="3296265" y="6043462"/>
                </a:lnTo>
                <a:lnTo>
                  <a:pt x="3201210" y="6054644"/>
                </a:lnTo>
                <a:lnTo>
                  <a:pt x="3106151" y="6063033"/>
                </a:lnTo>
                <a:lnTo>
                  <a:pt x="3016684" y="6060237"/>
                </a:lnTo>
                <a:lnTo>
                  <a:pt x="2930015" y="6049055"/>
                </a:lnTo>
                <a:lnTo>
                  <a:pt x="2846140" y="6023890"/>
                </a:lnTo>
                <a:lnTo>
                  <a:pt x="2776243" y="5987546"/>
                </a:lnTo>
                <a:lnTo>
                  <a:pt x="2709145" y="5940017"/>
                </a:lnTo>
                <a:lnTo>
                  <a:pt x="2650432" y="5884101"/>
                </a:lnTo>
                <a:lnTo>
                  <a:pt x="2591719" y="5819798"/>
                </a:lnTo>
                <a:lnTo>
                  <a:pt x="2538599" y="5752697"/>
                </a:lnTo>
                <a:lnTo>
                  <a:pt x="2485480" y="5682802"/>
                </a:lnTo>
                <a:lnTo>
                  <a:pt x="2432360" y="5612908"/>
                </a:lnTo>
                <a:lnTo>
                  <a:pt x="2379237" y="5545809"/>
                </a:lnTo>
                <a:lnTo>
                  <a:pt x="2323320" y="5481502"/>
                </a:lnTo>
                <a:lnTo>
                  <a:pt x="2259018" y="5425586"/>
                </a:lnTo>
                <a:lnTo>
                  <a:pt x="2197511" y="5375263"/>
                </a:lnTo>
                <a:lnTo>
                  <a:pt x="2127614" y="5336121"/>
                </a:lnTo>
                <a:lnTo>
                  <a:pt x="2052128" y="5302573"/>
                </a:lnTo>
                <a:lnTo>
                  <a:pt x="1971049" y="5274612"/>
                </a:lnTo>
                <a:lnTo>
                  <a:pt x="1887176" y="5249450"/>
                </a:lnTo>
                <a:lnTo>
                  <a:pt x="1803301" y="5227084"/>
                </a:lnTo>
                <a:lnTo>
                  <a:pt x="1716630" y="5204720"/>
                </a:lnTo>
                <a:lnTo>
                  <a:pt x="1635551" y="5179557"/>
                </a:lnTo>
                <a:lnTo>
                  <a:pt x="1554473" y="5151597"/>
                </a:lnTo>
                <a:lnTo>
                  <a:pt x="1478988" y="5118049"/>
                </a:lnTo>
                <a:lnTo>
                  <a:pt x="1411887" y="5076112"/>
                </a:lnTo>
                <a:lnTo>
                  <a:pt x="1350380" y="5025785"/>
                </a:lnTo>
                <a:lnTo>
                  <a:pt x="1300053" y="4964279"/>
                </a:lnTo>
                <a:lnTo>
                  <a:pt x="1258117" y="4897178"/>
                </a:lnTo>
                <a:lnTo>
                  <a:pt x="1224567" y="4821691"/>
                </a:lnTo>
                <a:lnTo>
                  <a:pt x="1196609" y="4740614"/>
                </a:lnTo>
                <a:lnTo>
                  <a:pt x="1171447" y="4659533"/>
                </a:lnTo>
                <a:lnTo>
                  <a:pt x="1149080" y="4572865"/>
                </a:lnTo>
                <a:lnTo>
                  <a:pt x="1126714" y="4488990"/>
                </a:lnTo>
                <a:lnTo>
                  <a:pt x="1101552" y="4405115"/>
                </a:lnTo>
                <a:lnTo>
                  <a:pt x="1073593" y="4324036"/>
                </a:lnTo>
                <a:lnTo>
                  <a:pt x="1040045" y="4248549"/>
                </a:lnTo>
                <a:lnTo>
                  <a:pt x="1000902" y="4178654"/>
                </a:lnTo>
                <a:lnTo>
                  <a:pt x="950576" y="4117146"/>
                </a:lnTo>
                <a:lnTo>
                  <a:pt x="894659" y="4052841"/>
                </a:lnTo>
                <a:lnTo>
                  <a:pt x="830356" y="3996926"/>
                </a:lnTo>
                <a:lnTo>
                  <a:pt x="760460" y="3943806"/>
                </a:lnTo>
                <a:lnTo>
                  <a:pt x="690567" y="3890685"/>
                </a:lnTo>
                <a:lnTo>
                  <a:pt x="620671" y="3837564"/>
                </a:lnTo>
                <a:lnTo>
                  <a:pt x="553571" y="3784444"/>
                </a:lnTo>
                <a:lnTo>
                  <a:pt x="489269" y="3725731"/>
                </a:lnTo>
                <a:lnTo>
                  <a:pt x="433350" y="3667021"/>
                </a:lnTo>
                <a:lnTo>
                  <a:pt x="385824" y="3599922"/>
                </a:lnTo>
                <a:lnTo>
                  <a:pt x="349477" y="3530025"/>
                </a:lnTo>
                <a:lnTo>
                  <a:pt x="324315" y="3446150"/>
                </a:lnTo>
                <a:lnTo>
                  <a:pt x="313131" y="3359479"/>
                </a:lnTo>
                <a:lnTo>
                  <a:pt x="310335" y="3270014"/>
                </a:lnTo>
                <a:lnTo>
                  <a:pt x="318723" y="3174955"/>
                </a:lnTo>
                <a:lnTo>
                  <a:pt x="329907" y="3079898"/>
                </a:lnTo>
                <a:lnTo>
                  <a:pt x="343885" y="2984841"/>
                </a:lnTo>
                <a:lnTo>
                  <a:pt x="355069" y="2889784"/>
                </a:lnTo>
                <a:lnTo>
                  <a:pt x="360659" y="2794725"/>
                </a:lnTo>
                <a:lnTo>
                  <a:pt x="360659" y="2702464"/>
                </a:lnTo>
                <a:lnTo>
                  <a:pt x="349477" y="2615793"/>
                </a:lnTo>
                <a:lnTo>
                  <a:pt x="327111" y="2529122"/>
                </a:lnTo>
                <a:lnTo>
                  <a:pt x="293561" y="2448045"/>
                </a:lnTo>
                <a:lnTo>
                  <a:pt x="251625" y="2364170"/>
                </a:lnTo>
                <a:lnTo>
                  <a:pt x="204096" y="2280295"/>
                </a:lnTo>
                <a:lnTo>
                  <a:pt x="153769" y="2196423"/>
                </a:lnTo>
                <a:lnTo>
                  <a:pt x="106240" y="2115344"/>
                </a:lnTo>
                <a:lnTo>
                  <a:pt x="64305" y="2028673"/>
                </a:lnTo>
                <a:lnTo>
                  <a:pt x="30754" y="1944798"/>
                </a:lnTo>
                <a:lnTo>
                  <a:pt x="8387" y="1858129"/>
                </a:lnTo>
                <a:lnTo>
                  <a:pt x="0" y="1768662"/>
                </a:lnTo>
                <a:lnTo>
                  <a:pt x="8387" y="1679195"/>
                </a:lnTo>
                <a:lnTo>
                  <a:pt x="30754" y="1592526"/>
                </a:lnTo>
                <a:lnTo>
                  <a:pt x="64305" y="1508651"/>
                </a:lnTo>
                <a:lnTo>
                  <a:pt x="106240" y="1421980"/>
                </a:lnTo>
                <a:lnTo>
                  <a:pt x="153769" y="1340903"/>
                </a:lnTo>
                <a:lnTo>
                  <a:pt x="204096" y="1257028"/>
                </a:lnTo>
                <a:lnTo>
                  <a:pt x="251625" y="1173153"/>
                </a:lnTo>
                <a:lnTo>
                  <a:pt x="293561" y="1089278"/>
                </a:lnTo>
                <a:lnTo>
                  <a:pt x="327111" y="1008199"/>
                </a:lnTo>
                <a:lnTo>
                  <a:pt x="349477" y="921528"/>
                </a:lnTo>
                <a:lnTo>
                  <a:pt x="360659" y="834859"/>
                </a:lnTo>
                <a:lnTo>
                  <a:pt x="360659" y="742599"/>
                </a:lnTo>
                <a:lnTo>
                  <a:pt x="355069" y="647539"/>
                </a:lnTo>
                <a:lnTo>
                  <a:pt x="343885" y="552482"/>
                </a:lnTo>
                <a:lnTo>
                  <a:pt x="329907" y="457425"/>
                </a:lnTo>
                <a:lnTo>
                  <a:pt x="318723" y="362366"/>
                </a:lnTo>
                <a:lnTo>
                  <a:pt x="310335" y="267309"/>
                </a:lnTo>
                <a:lnTo>
                  <a:pt x="313131" y="177842"/>
                </a:lnTo>
                <a:lnTo>
                  <a:pt x="324315" y="91173"/>
                </a:lnTo>
                <a:lnTo>
                  <a:pt x="349477" y="72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6666D293-F044-B242-B23B-83F7796317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3221" y="10"/>
            <a:ext cx="6188779" cy="6157770"/>
          </a:xfrm>
          <a:custGeom>
            <a:avLst/>
            <a:gdLst/>
            <a:ahLst/>
            <a:cxnLst/>
            <a:rect l="l" t="t" r="r" b="b"/>
            <a:pathLst>
              <a:path w="6188779" h="6157780">
                <a:moveTo>
                  <a:pt x="384150" y="0"/>
                </a:moveTo>
                <a:lnTo>
                  <a:pt x="6188779" y="0"/>
                </a:lnTo>
                <a:lnTo>
                  <a:pt x="6188779" y="5757340"/>
                </a:lnTo>
                <a:lnTo>
                  <a:pt x="6142640" y="5790022"/>
                </a:lnTo>
                <a:lnTo>
                  <a:pt x="6076017" y="5824665"/>
                </a:lnTo>
                <a:lnTo>
                  <a:pt x="5996070" y="5848651"/>
                </a:lnTo>
                <a:lnTo>
                  <a:pt x="5913457" y="5859310"/>
                </a:lnTo>
                <a:lnTo>
                  <a:pt x="5828180" y="5861974"/>
                </a:lnTo>
                <a:lnTo>
                  <a:pt x="5737573" y="5853979"/>
                </a:lnTo>
                <a:lnTo>
                  <a:pt x="5646965" y="5843320"/>
                </a:lnTo>
                <a:lnTo>
                  <a:pt x="5556358" y="5829995"/>
                </a:lnTo>
                <a:lnTo>
                  <a:pt x="5465751" y="5819336"/>
                </a:lnTo>
                <a:lnTo>
                  <a:pt x="5375143" y="5814006"/>
                </a:lnTo>
                <a:lnTo>
                  <a:pt x="5287201" y="5814006"/>
                </a:lnTo>
                <a:lnTo>
                  <a:pt x="5204589" y="5824665"/>
                </a:lnTo>
                <a:lnTo>
                  <a:pt x="5119310" y="5845985"/>
                </a:lnTo>
                <a:lnTo>
                  <a:pt x="5042027" y="5877963"/>
                </a:lnTo>
                <a:lnTo>
                  <a:pt x="4962081" y="5920603"/>
                </a:lnTo>
                <a:lnTo>
                  <a:pt x="4882133" y="5963242"/>
                </a:lnTo>
                <a:lnTo>
                  <a:pt x="4802186" y="6011210"/>
                </a:lnTo>
                <a:lnTo>
                  <a:pt x="4724903" y="6056514"/>
                </a:lnTo>
                <a:lnTo>
                  <a:pt x="4642291" y="6096487"/>
                </a:lnTo>
                <a:lnTo>
                  <a:pt x="4562343" y="6128466"/>
                </a:lnTo>
                <a:lnTo>
                  <a:pt x="4479729" y="6149785"/>
                </a:lnTo>
                <a:lnTo>
                  <a:pt x="4394453" y="6157780"/>
                </a:lnTo>
                <a:lnTo>
                  <a:pt x="4309175" y="6149785"/>
                </a:lnTo>
                <a:lnTo>
                  <a:pt x="4226563" y="6128466"/>
                </a:lnTo>
                <a:lnTo>
                  <a:pt x="4146616" y="6096487"/>
                </a:lnTo>
                <a:lnTo>
                  <a:pt x="4064003" y="6056514"/>
                </a:lnTo>
                <a:lnTo>
                  <a:pt x="3986719" y="6011210"/>
                </a:lnTo>
                <a:lnTo>
                  <a:pt x="3906773" y="5963242"/>
                </a:lnTo>
                <a:lnTo>
                  <a:pt x="3826826" y="5920603"/>
                </a:lnTo>
                <a:lnTo>
                  <a:pt x="3746877" y="5877963"/>
                </a:lnTo>
                <a:lnTo>
                  <a:pt x="3666929" y="5845985"/>
                </a:lnTo>
                <a:lnTo>
                  <a:pt x="3584318" y="5824665"/>
                </a:lnTo>
                <a:lnTo>
                  <a:pt x="3501705" y="5814006"/>
                </a:lnTo>
                <a:lnTo>
                  <a:pt x="3413762" y="5814006"/>
                </a:lnTo>
                <a:lnTo>
                  <a:pt x="3323155" y="5819336"/>
                </a:lnTo>
                <a:lnTo>
                  <a:pt x="3232547" y="5829995"/>
                </a:lnTo>
                <a:lnTo>
                  <a:pt x="3141940" y="5843320"/>
                </a:lnTo>
                <a:lnTo>
                  <a:pt x="3051334" y="5853979"/>
                </a:lnTo>
                <a:lnTo>
                  <a:pt x="2960727" y="5861974"/>
                </a:lnTo>
                <a:lnTo>
                  <a:pt x="2875448" y="5859310"/>
                </a:lnTo>
                <a:lnTo>
                  <a:pt x="2792837" y="5848651"/>
                </a:lnTo>
                <a:lnTo>
                  <a:pt x="2712889" y="5824665"/>
                </a:lnTo>
                <a:lnTo>
                  <a:pt x="2646265" y="5790022"/>
                </a:lnTo>
                <a:lnTo>
                  <a:pt x="2582308" y="5744719"/>
                </a:lnTo>
                <a:lnTo>
                  <a:pt x="2526343" y="5691420"/>
                </a:lnTo>
                <a:lnTo>
                  <a:pt x="2470381" y="5630127"/>
                </a:lnTo>
                <a:lnTo>
                  <a:pt x="2419747" y="5566168"/>
                </a:lnTo>
                <a:lnTo>
                  <a:pt x="2369114" y="5499546"/>
                </a:lnTo>
                <a:lnTo>
                  <a:pt x="2318480" y="5432923"/>
                </a:lnTo>
                <a:lnTo>
                  <a:pt x="2267846" y="5368966"/>
                </a:lnTo>
                <a:lnTo>
                  <a:pt x="2214548" y="5307671"/>
                </a:lnTo>
                <a:lnTo>
                  <a:pt x="2153255" y="5254373"/>
                </a:lnTo>
                <a:lnTo>
                  <a:pt x="2094628" y="5206405"/>
                </a:lnTo>
                <a:lnTo>
                  <a:pt x="2028005" y="5169096"/>
                </a:lnTo>
                <a:lnTo>
                  <a:pt x="1956051" y="5137117"/>
                </a:lnTo>
                <a:lnTo>
                  <a:pt x="1878768" y="5110467"/>
                </a:lnTo>
                <a:lnTo>
                  <a:pt x="1798822" y="5086483"/>
                </a:lnTo>
                <a:lnTo>
                  <a:pt x="1718873" y="5065163"/>
                </a:lnTo>
                <a:lnTo>
                  <a:pt x="1636260" y="5043845"/>
                </a:lnTo>
                <a:lnTo>
                  <a:pt x="1558978" y="5019861"/>
                </a:lnTo>
                <a:lnTo>
                  <a:pt x="1481696" y="4993211"/>
                </a:lnTo>
                <a:lnTo>
                  <a:pt x="1409744" y="4961233"/>
                </a:lnTo>
                <a:lnTo>
                  <a:pt x="1345785" y="4921259"/>
                </a:lnTo>
                <a:lnTo>
                  <a:pt x="1287158" y="4873289"/>
                </a:lnTo>
                <a:lnTo>
                  <a:pt x="1239188" y="4814663"/>
                </a:lnTo>
                <a:lnTo>
                  <a:pt x="1199215" y="4750703"/>
                </a:lnTo>
                <a:lnTo>
                  <a:pt x="1167237" y="4678752"/>
                </a:lnTo>
                <a:lnTo>
                  <a:pt x="1140586" y="4601469"/>
                </a:lnTo>
                <a:lnTo>
                  <a:pt x="1116602" y="4524185"/>
                </a:lnTo>
                <a:lnTo>
                  <a:pt x="1095283" y="4441574"/>
                </a:lnTo>
                <a:lnTo>
                  <a:pt x="1073962" y="4361626"/>
                </a:lnTo>
                <a:lnTo>
                  <a:pt x="1049979" y="4281677"/>
                </a:lnTo>
                <a:lnTo>
                  <a:pt x="1023330" y="4204395"/>
                </a:lnTo>
                <a:lnTo>
                  <a:pt x="991351" y="4132443"/>
                </a:lnTo>
                <a:lnTo>
                  <a:pt x="954043" y="4065820"/>
                </a:lnTo>
                <a:lnTo>
                  <a:pt x="906073" y="4007191"/>
                </a:lnTo>
                <a:lnTo>
                  <a:pt x="852774" y="3945898"/>
                </a:lnTo>
                <a:lnTo>
                  <a:pt x="791482" y="3892600"/>
                </a:lnTo>
                <a:lnTo>
                  <a:pt x="724858" y="3841967"/>
                </a:lnTo>
                <a:lnTo>
                  <a:pt x="658236" y="3791333"/>
                </a:lnTo>
                <a:lnTo>
                  <a:pt x="591613" y="3740699"/>
                </a:lnTo>
                <a:lnTo>
                  <a:pt x="527656" y="3690067"/>
                </a:lnTo>
                <a:lnTo>
                  <a:pt x="466362" y="3634102"/>
                </a:lnTo>
                <a:lnTo>
                  <a:pt x="413063" y="3578140"/>
                </a:lnTo>
                <a:lnTo>
                  <a:pt x="367761" y="3514183"/>
                </a:lnTo>
                <a:lnTo>
                  <a:pt x="333116" y="3447559"/>
                </a:lnTo>
                <a:lnTo>
                  <a:pt x="309132" y="3367611"/>
                </a:lnTo>
                <a:lnTo>
                  <a:pt x="298471" y="3284998"/>
                </a:lnTo>
                <a:lnTo>
                  <a:pt x="295806" y="3199721"/>
                </a:lnTo>
                <a:lnTo>
                  <a:pt x="303802" y="3109114"/>
                </a:lnTo>
                <a:lnTo>
                  <a:pt x="314462" y="3018506"/>
                </a:lnTo>
                <a:lnTo>
                  <a:pt x="327785" y="2927901"/>
                </a:lnTo>
                <a:lnTo>
                  <a:pt x="338446" y="2837293"/>
                </a:lnTo>
                <a:lnTo>
                  <a:pt x="343774" y="2746686"/>
                </a:lnTo>
                <a:lnTo>
                  <a:pt x="343774" y="2658743"/>
                </a:lnTo>
                <a:lnTo>
                  <a:pt x="333116" y="2576130"/>
                </a:lnTo>
                <a:lnTo>
                  <a:pt x="311796" y="2493517"/>
                </a:lnTo>
                <a:lnTo>
                  <a:pt x="279817" y="2416237"/>
                </a:lnTo>
                <a:lnTo>
                  <a:pt x="239844" y="2336288"/>
                </a:lnTo>
                <a:lnTo>
                  <a:pt x="194541" y="2256340"/>
                </a:lnTo>
                <a:lnTo>
                  <a:pt x="146571" y="2176393"/>
                </a:lnTo>
                <a:lnTo>
                  <a:pt x="101267" y="2099111"/>
                </a:lnTo>
                <a:lnTo>
                  <a:pt x="61293" y="2016498"/>
                </a:lnTo>
                <a:lnTo>
                  <a:pt x="29315" y="1936550"/>
                </a:lnTo>
                <a:lnTo>
                  <a:pt x="7995" y="1853939"/>
                </a:lnTo>
                <a:lnTo>
                  <a:pt x="0" y="1768660"/>
                </a:lnTo>
                <a:lnTo>
                  <a:pt x="7995" y="1683383"/>
                </a:lnTo>
                <a:lnTo>
                  <a:pt x="29315" y="1600771"/>
                </a:lnTo>
                <a:lnTo>
                  <a:pt x="61293" y="1520824"/>
                </a:lnTo>
                <a:lnTo>
                  <a:pt x="101267" y="1438211"/>
                </a:lnTo>
                <a:lnTo>
                  <a:pt x="146571" y="1360929"/>
                </a:lnTo>
                <a:lnTo>
                  <a:pt x="194541" y="1280980"/>
                </a:lnTo>
                <a:lnTo>
                  <a:pt x="239844" y="1201034"/>
                </a:lnTo>
                <a:lnTo>
                  <a:pt x="279817" y="1121085"/>
                </a:lnTo>
                <a:lnTo>
                  <a:pt x="311796" y="1043803"/>
                </a:lnTo>
                <a:lnTo>
                  <a:pt x="333116" y="961190"/>
                </a:lnTo>
                <a:lnTo>
                  <a:pt x="343774" y="878578"/>
                </a:lnTo>
                <a:lnTo>
                  <a:pt x="343774" y="790636"/>
                </a:lnTo>
                <a:lnTo>
                  <a:pt x="338446" y="700029"/>
                </a:lnTo>
                <a:lnTo>
                  <a:pt x="327785" y="609422"/>
                </a:lnTo>
                <a:lnTo>
                  <a:pt x="314462" y="518814"/>
                </a:lnTo>
                <a:lnTo>
                  <a:pt x="303802" y="428207"/>
                </a:lnTo>
                <a:lnTo>
                  <a:pt x="295806" y="337599"/>
                </a:lnTo>
                <a:lnTo>
                  <a:pt x="298471" y="252322"/>
                </a:lnTo>
                <a:lnTo>
                  <a:pt x="309132" y="169710"/>
                </a:lnTo>
                <a:lnTo>
                  <a:pt x="333116" y="89761"/>
                </a:lnTo>
                <a:lnTo>
                  <a:pt x="367761" y="23140"/>
                </a:lnTo>
                <a:close/>
              </a:path>
            </a:pathLst>
          </a:custGeom>
          <a:ln w="203200">
            <a:noFill/>
          </a:ln>
        </p:spPr>
      </p:pic>
    </p:spTree>
    <p:extLst>
      <p:ext uri="{BB962C8B-B14F-4D97-AF65-F5344CB8AC3E}">
        <p14:creationId xmlns:p14="http://schemas.microsoft.com/office/powerpoint/2010/main" val="85465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813B3F-1345-22CE-D052-6E772E5CE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71312F9-9A01-7A12-87D0-F26AA143B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6B846A-137F-E218-37B8-20F3ECE73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823"/>
            <a:ext cx="3419856" cy="5583148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Hændelseslog: </a:t>
            </a:r>
            <a:br>
              <a:rPr lang="da-DK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da-DK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da-DK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Registrerer hændelse i tre simple trin</a:t>
            </a:r>
            <a:endParaRPr lang="da-DK" sz="2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B3C87420-80DE-7D85-D867-48D7F372F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67200" y="630936"/>
            <a:ext cx="18288" cy="5590381"/>
          </a:xfrm>
          <a:custGeom>
            <a:avLst/>
            <a:gdLst>
              <a:gd name="connsiteX0" fmla="*/ 0 w 18288"/>
              <a:gd name="connsiteY0" fmla="*/ 0 h 5590381"/>
              <a:gd name="connsiteX1" fmla="*/ 18288 w 18288"/>
              <a:gd name="connsiteY1" fmla="*/ 0 h 5590381"/>
              <a:gd name="connsiteX2" fmla="*/ 18288 w 18288"/>
              <a:gd name="connsiteY2" fmla="*/ 754701 h 5590381"/>
              <a:gd name="connsiteX3" fmla="*/ 18288 w 18288"/>
              <a:gd name="connsiteY3" fmla="*/ 1565307 h 5590381"/>
              <a:gd name="connsiteX4" fmla="*/ 18288 w 18288"/>
              <a:gd name="connsiteY4" fmla="*/ 2152297 h 5590381"/>
              <a:gd name="connsiteX5" fmla="*/ 18288 w 18288"/>
              <a:gd name="connsiteY5" fmla="*/ 2906998 h 5590381"/>
              <a:gd name="connsiteX6" fmla="*/ 18288 w 18288"/>
              <a:gd name="connsiteY6" fmla="*/ 3549892 h 5590381"/>
              <a:gd name="connsiteX7" fmla="*/ 18288 w 18288"/>
              <a:gd name="connsiteY7" fmla="*/ 4080978 h 5590381"/>
              <a:gd name="connsiteX8" fmla="*/ 18288 w 18288"/>
              <a:gd name="connsiteY8" fmla="*/ 4835680 h 5590381"/>
              <a:gd name="connsiteX9" fmla="*/ 18288 w 18288"/>
              <a:gd name="connsiteY9" fmla="*/ 5590381 h 5590381"/>
              <a:gd name="connsiteX10" fmla="*/ 0 w 18288"/>
              <a:gd name="connsiteY10" fmla="*/ 5590381 h 5590381"/>
              <a:gd name="connsiteX11" fmla="*/ 0 w 18288"/>
              <a:gd name="connsiteY11" fmla="*/ 4835680 h 5590381"/>
              <a:gd name="connsiteX12" fmla="*/ 0 w 18288"/>
              <a:gd name="connsiteY12" fmla="*/ 4304593 h 5590381"/>
              <a:gd name="connsiteX13" fmla="*/ 0 w 18288"/>
              <a:gd name="connsiteY13" fmla="*/ 3773507 h 5590381"/>
              <a:gd name="connsiteX14" fmla="*/ 0 w 18288"/>
              <a:gd name="connsiteY14" fmla="*/ 3186517 h 5590381"/>
              <a:gd name="connsiteX15" fmla="*/ 0 w 18288"/>
              <a:gd name="connsiteY15" fmla="*/ 2487720 h 5590381"/>
              <a:gd name="connsiteX16" fmla="*/ 0 w 18288"/>
              <a:gd name="connsiteY16" fmla="*/ 1956633 h 5590381"/>
              <a:gd name="connsiteX17" fmla="*/ 0 w 18288"/>
              <a:gd name="connsiteY17" fmla="*/ 1425547 h 5590381"/>
              <a:gd name="connsiteX18" fmla="*/ 0 w 18288"/>
              <a:gd name="connsiteY18" fmla="*/ 614942 h 5590381"/>
              <a:gd name="connsiteX19" fmla="*/ 0 w 18288"/>
              <a:gd name="connsiteY19" fmla="*/ 0 h 559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288" h="5590381" fill="none" extrusionOk="0">
                <a:moveTo>
                  <a:pt x="0" y="0"/>
                </a:moveTo>
                <a:cubicBezTo>
                  <a:pt x="7726" y="-435"/>
                  <a:pt x="14198" y="437"/>
                  <a:pt x="18288" y="0"/>
                </a:cubicBezTo>
                <a:cubicBezTo>
                  <a:pt x="-5226" y="225076"/>
                  <a:pt x="46275" y="562283"/>
                  <a:pt x="18288" y="754701"/>
                </a:cubicBezTo>
                <a:cubicBezTo>
                  <a:pt x="-9699" y="947119"/>
                  <a:pt x="30081" y="1239251"/>
                  <a:pt x="18288" y="1565307"/>
                </a:cubicBezTo>
                <a:cubicBezTo>
                  <a:pt x="6495" y="1891363"/>
                  <a:pt x="7160" y="1999140"/>
                  <a:pt x="18288" y="2152297"/>
                </a:cubicBezTo>
                <a:cubicBezTo>
                  <a:pt x="29417" y="2305454"/>
                  <a:pt x="28705" y="2598333"/>
                  <a:pt x="18288" y="2906998"/>
                </a:cubicBezTo>
                <a:cubicBezTo>
                  <a:pt x="7871" y="3215663"/>
                  <a:pt x="35263" y="3327412"/>
                  <a:pt x="18288" y="3549892"/>
                </a:cubicBezTo>
                <a:cubicBezTo>
                  <a:pt x="1313" y="3772372"/>
                  <a:pt x="38561" y="3843836"/>
                  <a:pt x="18288" y="4080978"/>
                </a:cubicBezTo>
                <a:cubicBezTo>
                  <a:pt x="-1985" y="4318120"/>
                  <a:pt x="-3806" y="4511166"/>
                  <a:pt x="18288" y="4835680"/>
                </a:cubicBezTo>
                <a:cubicBezTo>
                  <a:pt x="40382" y="5160194"/>
                  <a:pt x="-13070" y="5401748"/>
                  <a:pt x="18288" y="5590381"/>
                </a:cubicBezTo>
                <a:cubicBezTo>
                  <a:pt x="12010" y="5589863"/>
                  <a:pt x="6799" y="5589982"/>
                  <a:pt x="0" y="5590381"/>
                </a:cubicBezTo>
                <a:cubicBezTo>
                  <a:pt x="-6480" y="5250523"/>
                  <a:pt x="-32148" y="5052531"/>
                  <a:pt x="0" y="4835680"/>
                </a:cubicBezTo>
                <a:cubicBezTo>
                  <a:pt x="32148" y="4618829"/>
                  <a:pt x="5352" y="4496374"/>
                  <a:pt x="0" y="4304593"/>
                </a:cubicBezTo>
                <a:cubicBezTo>
                  <a:pt x="-5352" y="4112812"/>
                  <a:pt x="9645" y="3919423"/>
                  <a:pt x="0" y="3773507"/>
                </a:cubicBezTo>
                <a:cubicBezTo>
                  <a:pt x="-9645" y="3627591"/>
                  <a:pt x="-10654" y="3330687"/>
                  <a:pt x="0" y="3186517"/>
                </a:cubicBezTo>
                <a:cubicBezTo>
                  <a:pt x="10654" y="3042347"/>
                  <a:pt x="18181" y="2635923"/>
                  <a:pt x="0" y="2487720"/>
                </a:cubicBezTo>
                <a:cubicBezTo>
                  <a:pt x="-18181" y="2339517"/>
                  <a:pt x="-7947" y="2113537"/>
                  <a:pt x="0" y="1956633"/>
                </a:cubicBezTo>
                <a:cubicBezTo>
                  <a:pt x="7947" y="1799729"/>
                  <a:pt x="-15145" y="1657735"/>
                  <a:pt x="0" y="1425547"/>
                </a:cubicBezTo>
                <a:cubicBezTo>
                  <a:pt x="15145" y="1193359"/>
                  <a:pt x="-23832" y="948054"/>
                  <a:pt x="0" y="614942"/>
                </a:cubicBezTo>
                <a:cubicBezTo>
                  <a:pt x="23832" y="281831"/>
                  <a:pt x="2816" y="129878"/>
                  <a:pt x="0" y="0"/>
                </a:cubicBezTo>
                <a:close/>
              </a:path>
              <a:path w="18288" h="5590381" stroke="0" extrusionOk="0">
                <a:moveTo>
                  <a:pt x="0" y="0"/>
                </a:moveTo>
                <a:cubicBezTo>
                  <a:pt x="5871" y="848"/>
                  <a:pt x="11713" y="-200"/>
                  <a:pt x="18288" y="0"/>
                </a:cubicBezTo>
                <a:cubicBezTo>
                  <a:pt x="41141" y="165299"/>
                  <a:pt x="3613" y="427555"/>
                  <a:pt x="18288" y="698798"/>
                </a:cubicBezTo>
                <a:cubicBezTo>
                  <a:pt x="32963" y="970041"/>
                  <a:pt x="19680" y="1226199"/>
                  <a:pt x="18288" y="1397595"/>
                </a:cubicBezTo>
                <a:cubicBezTo>
                  <a:pt x="16896" y="1568991"/>
                  <a:pt x="38798" y="1794517"/>
                  <a:pt x="18288" y="2152297"/>
                </a:cubicBezTo>
                <a:cubicBezTo>
                  <a:pt x="-2222" y="2510077"/>
                  <a:pt x="40846" y="2594424"/>
                  <a:pt x="18288" y="2739287"/>
                </a:cubicBezTo>
                <a:cubicBezTo>
                  <a:pt x="-4270" y="2884150"/>
                  <a:pt x="27117" y="3129706"/>
                  <a:pt x="18288" y="3493988"/>
                </a:cubicBezTo>
                <a:cubicBezTo>
                  <a:pt x="9459" y="3858270"/>
                  <a:pt x="54201" y="4041447"/>
                  <a:pt x="18288" y="4304593"/>
                </a:cubicBezTo>
                <a:cubicBezTo>
                  <a:pt x="-17625" y="4567740"/>
                  <a:pt x="49627" y="5149125"/>
                  <a:pt x="18288" y="5590381"/>
                </a:cubicBezTo>
                <a:cubicBezTo>
                  <a:pt x="10860" y="5590744"/>
                  <a:pt x="7568" y="5590157"/>
                  <a:pt x="0" y="5590381"/>
                </a:cubicBezTo>
                <a:cubicBezTo>
                  <a:pt x="36767" y="5266821"/>
                  <a:pt x="-16223" y="5116146"/>
                  <a:pt x="0" y="4835680"/>
                </a:cubicBezTo>
                <a:cubicBezTo>
                  <a:pt x="16223" y="4555214"/>
                  <a:pt x="-16316" y="4356490"/>
                  <a:pt x="0" y="4136882"/>
                </a:cubicBezTo>
                <a:cubicBezTo>
                  <a:pt x="16316" y="3917274"/>
                  <a:pt x="8005" y="3773465"/>
                  <a:pt x="0" y="3549892"/>
                </a:cubicBezTo>
                <a:cubicBezTo>
                  <a:pt x="-8005" y="3326319"/>
                  <a:pt x="27623" y="3052456"/>
                  <a:pt x="0" y="2851094"/>
                </a:cubicBezTo>
                <a:cubicBezTo>
                  <a:pt x="-27623" y="2649732"/>
                  <a:pt x="5614" y="2455815"/>
                  <a:pt x="0" y="2264104"/>
                </a:cubicBezTo>
                <a:cubicBezTo>
                  <a:pt x="-5614" y="2072393"/>
                  <a:pt x="22598" y="1990723"/>
                  <a:pt x="0" y="1733018"/>
                </a:cubicBezTo>
                <a:cubicBezTo>
                  <a:pt x="-22598" y="1475313"/>
                  <a:pt x="-6965" y="1369123"/>
                  <a:pt x="0" y="1090124"/>
                </a:cubicBezTo>
                <a:cubicBezTo>
                  <a:pt x="6965" y="811125"/>
                  <a:pt x="-19273" y="507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31140976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1B07F21E-BACD-1E6A-B6B6-C84078BA9E26}"/>
              </a:ext>
            </a:extLst>
          </p:cNvPr>
          <p:cNvSpPr txBox="1">
            <a:spLocks/>
          </p:cNvSpPr>
          <p:nvPr/>
        </p:nvSpPr>
        <p:spPr>
          <a:xfrm>
            <a:off x="4654296" y="4798577"/>
            <a:ext cx="6894576" cy="142848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Nem registrering via: Telefon / Tablet / computer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Læringsperspektiv: Nem opfølgning for leder og AMR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700" dirty="0">
                <a:solidFill>
                  <a:prstClr val="black"/>
                </a:solidFill>
                <a:latin typeface="Calibri" panose="020F0502020204030204"/>
              </a:rPr>
              <a:t>Alarm (</a:t>
            </a:r>
            <a:r>
              <a:rPr lang="da-DK" sz="1700" dirty="0" err="1">
                <a:solidFill>
                  <a:prstClr val="black"/>
                </a:solidFill>
                <a:latin typeface="Calibri" panose="020F0502020204030204"/>
              </a:rPr>
              <a:t>email</a:t>
            </a:r>
            <a:r>
              <a:rPr lang="da-DK" sz="1700" dirty="0">
                <a:solidFill>
                  <a:prstClr val="black"/>
                </a:solidFill>
                <a:latin typeface="Calibri" panose="020F0502020204030204"/>
              </a:rPr>
              <a:t>) til leder/AMR ved hændelser med høj påvirkning (4 eller 5)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Ved sygefravær - husk evt. også at re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gistrere i EASY (ofte via AMR eller leder)</a:t>
            </a:r>
            <a:r>
              <a:rPr kumimoji="0" lang="da-DK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4" name="Billede 3" descr="Et billede, der indeholder tekst, skærmbillede, Mobiltelefon, Mobilenhed&#10;&#10;Automatisk genereret beskrivelse">
            <a:extLst>
              <a:ext uri="{FF2B5EF4-FFF2-40B4-BE49-F238E27FC236}">
                <a16:creationId xmlns:a16="http://schemas.microsoft.com/office/drawing/2014/main" id="{248ECF73-0C23-1C9C-F845-260823125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568" y="1063013"/>
            <a:ext cx="6590745" cy="348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634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E55E10-0A7A-2371-5F7C-579CEA78B6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550D1CAA-EB1B-752A-44DF-2977AC8246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DBBAA02-C092-48AC-8FB5-4F3A0B5B5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EE4B495-366A-DF16-1787-476AD51BF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26882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298" name="Picture 10" descr="IMG_0017.PNG">
            <a:extLst>
              <a:ext uri="{FF2B5EF4-FFF2-40B4-BE49-F238E27FC236}">
                <a16:creationId xmlns:a16="http://schemas.microsoft.com/office/drawing/2014/main" id="{3526FD39-A8F3-C884-44F4-3773B9AF5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7976" y="1509268"/>
            <a:ext cx="2880360" cy="38404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75B43E08-F005-E9FD-0229-B907C1132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284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IMG_0016.PNG">
            <a:extLst>
              <a:ext uri="{FF2B5EF4-FFF2-40B4-BE49-F238E27FC236}">
                <a16:creationId xmlns:a16="http://schemas.microsoft.com/office/drawing/2014/main" id="{D3DEACDC-1B71-6690-F9E6-6C5907CC9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600000">
            <a:off x="958577" y="1508416"/>
            <a:ext cx="2880360" cy="38404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IMG_0018.PNG">
            <a:extLst>
              <a:ext uri="{FF2B5EF4-FFF2-40B4-BE49-F238E27FC236}">
                <a16:creationId xmlns:a16="http://schemas.microsoft.com/office/drawing/2014/main" id="{D9227AF6-72C0-6805-6981-F0E0A3BB4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600000">
            <a:off x="8354341" y="1510118"/>
            <a:ext cx="2879083" cy="38387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29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2239F2-69D7-F4FB-3A9D-2DC7393F35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3AB9C979-F9F8-8AA5-4A5D-8C2A75F5C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9EF47FA-3DDB-A869-ACF6-21939810F7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6304EBA-43BE-ECAD-4C5D-7FBECB2D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26882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145E748E-8F06-CDDF-EE07-549369218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284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2" descr="IMG_0019.PNG">
            <a:extLst>
              <a:ext uri="{FF2B5EF4-FFF2-40B4-BE49-F238E27FC236}">
                <a16:creationId xmlns:a16="http://schemas.microsoft.com/office/drawing/2014/main" id="{775272DA-1140-99FD-A948-F9125CACA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4561" y="1510117"/>
            <a:ext cx="2880360" cy="38404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G_0020.PNG">
            <a:extLst>
              <a:ext uri="{FF2B5EF4-FFF2-40B4-BE49-F238E27FC236}">
                <a16:creationId xmlns:a16="http://schemas.microsoft.com/office/drawing/2014/main" id="{4E12A36E-39D0-B506-62AD-010BCCA3A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7976" y="1510117"/>
            <a:ext cx="2880360" cy="38404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G_0025.PNG">
            <a:extLst>
              <a:ext uri="{FF2B5EF4-FFF2-40B4-BE49-F238E27FC236}">
                <a16:creationId xmlns:a16="http://schemas.microsoft.com/office/drawing/2014/main" id="{E664F3BD-FC89-D33D-66B2-E615A8E96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66537">
            <a:off x="8364488" y="1544561"/>
            <a:ext cx="2164017" cy="28853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IMG_0024.PNG">
            <a:extLst>
              <a:ext uri="{FF2B5EF4-FFF2-40B4-BE49-F238E27FC236}">
                <a16:creationId xmlns:a16="http://schemas.microsoft.com/office/drawing/2014/main" id="{414184C7-4607-95F2-033A-9C9DDABF6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59811">
            <a:off x="8751495" y="2312894"/>
            <a:ext cx="2320661" cy="30942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9F062B03-0DE6-219E-1A26-1F380FF54EE3}"/>
              </a:ext>
            </a:extLst>
          </p:cNvPr>
          <p:cNvSpPr txBox="1"/>
          <p:nvPr/>
        </p:nvSpPr>
        <p:spPr>
          <a:xfrm>
            <a:off x="1536700" y="1016000"/>
            <a:ext cx="1841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Hvis ”lidt påvirket”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F861EDF0-4C2B-0F2E-A42C-9E6A74D8D107}"/>
              </a:ext>
            </a:extLst>
          </p:cNvPr>
          <p:cNvSpPr txBox="1"/>
          <p:nvPr/>
        </p:nvSpPr>
        <p:spPr>
          <a:xfrm>
            <a:off x="4965700" y="1015999"/>
            <a:ext cx="1841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Hvis ”meget påvirket”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D175F53A-354F-E8BF-7754-72BC2630B038}"/>
              </a:ext>
            </a:extLst>
          </p:cNvPr>
          <p:cNvSpPr txBox="1"/>
          <p:nvPr/>
        </p:nvSpPr>
        <p:spPr>
          <a:xfrm>
            <a:off x="8596212" y="1015999"/>
            <a:ext cx="1841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Ledelses-rapporter</a:t>
            </a:r>
          </a:p>
        </p:txBody>
      </p:sp>
    </p:spTree>
    <p:extLst>
      <p:ext uri="{BB962C8B-B14F-4D97-AF65-F5344CB8AC3E}">
        <p14:creationId xmlns:p14="http://schemas.microsoft.com/office/powerpoint/2010/main" val="202416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>
          <a:extLst>
            <a:ext uri="{FF2B5EF4-FFF2-40B4-BE49-F238E27FC236}">
              <a16:creationId xmlns:a16="http://schemas.microsoft.com/office/drawing/2014/main" id="{90CE003C-4B51-728C-4B34-900DD35A1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3">
            <a:extLst>
              <a:ext uri="{FF2B5EF4-FFF2-40B4-BE49-F238E27FC236}">
                <a16:creationId xmlns:a16="http://schemas.microsoft.com/office/drawing/2014/main" id="{DED9A31B-9305-026F-CDA1-C22CDF872C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770155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da-DK" sz="4400" b="1" dirty="0">
                <a:solidFill>
                  <a:srgbClr val="1D2D35"/>
                </a:solidFill>
                <a:latin typeface="+mj-lt"/>
                <a:ea typeface="Arial"/>
                <a:cs typeface="Arial"/>
                <a:sym typeface="Arial"/>
              </a:rPr>
              <a:t>Hændelseslog - jeres tanker?</a:t>
            </a:r>
            <a:endParaRPr sz="4400" b="1" dirty="0">
              <a:solidFill>
                <a:srgbClr val="1D2D35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53">
            <a:extLst>
              <a:ext uri="{FF2B5EF4-FFF2-40B4-BE49-F238E27FC236}">
                <a16:creationId xmlns:a16="http://schemas.microsoft.com/office/drawing/2014/main" id="{6582B410-5977-AD07-1F6D-0C7B916583D7}"/>
              </a:ext>
            </a:extLst>
          </p:cNvPr>
          <p:cNvSpPr txBox="1"/>
          <p:nvPr/>
        </p:nvSpPr>
        <p:spPr>
          <a:xfrm>
            <a:off x="415599" y="2021512"/>
            <a:ext cx="7548529" cy="2894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5465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da-DK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/>
                <a:cs typeface="Arial"/>
                <a:sym typeface="Arial"/>
              </a:rPr>
              <a:t>1.   Hvilke muligheder ser I ved at bruge </a:t>
            </a:r>
            <a:r>
              <a:rPr kumimoji="0" lang="da-DK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Hændelseslog</a:t>
            </a:r>
            <a:r>
              <a:rPr kumimoji="0" lang="da-DK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/>
                <a:cs typeface="Arial"/>
                <a:sym typeface="Arial"/>
              </a:rPr>
              <a:t>?</a:t>
            </a:r>
            <a:endParaRPr kumimoji="0" lang="da-DK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  <a:p>
            <a:pPr marL="135465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da-DK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/>
                <a:cs typeface="Arial"/>
                <a:sym typeface="Arial"/>
              </a:rPr>
              <a:t>2.   Hvilke udfordringer kan der opstå?</a:t>
            </a:r>
            <a:endParaRPr kumimoji="0" lang="da-DK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  <a:p>
            <a:pPr marL="135465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da-DK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/>
                <a:cs typeface="Arial"/>
                <a:sym typeface="Arial"/>
              </a:rPr>
              <a:t>3.   Hvad er vigtigst for, at vi kommer godt i gang?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4098" name="Picture 2" descr="Green Go Button Isolated On White Background Stock Photo - Download Image  Now - Go - Single Word, Keypad, Push Button">
            <a:extLst>
              <a:ext uri="{FF2B5EF4-FFF2-40B4-BE49-F238E27FC236}">
                <a16:creationId xmlns:a16="http://schemas.microsoft.com/office/drawing/2014/main" id="{3FF84ABC-55C8-28F3-DFDB-8C63E2AF56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7" r="11669"/>
          <a:stretch/>
        </p:blipFill>
        <p:spPr bwMode="auto">
          <a:xfrm rot="1856143">
            <a:off x="7756082" y="2772652"/>
            <a:ext cx="2898657" cy="275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close up of a hand&#10;&#10;Description automatically generated">
            <a:extLst>
              <a:ext uri="{FF2B5EF4-FFF2-40B4-BE49-F238E27FC236}">
                <a16:creationId xmlns:a16="http://schemas.microsoft.com/office/drawing/2014/main" id="{19B2CBAB-85AF-528D-FE97-3516157CBF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5611"/>
          <a:stretch/>
        </p:blipFill>
        <p:spPr>
          <a:xfrm>
            <a:off x="9959719" y="1151955"/>
            <a:ext cx="2232281" cy="392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855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>
          <a:extLst>
            <a:ext uri="{FF2B5EF4-FFF2-40B4-BE49-F238E27FC236}">
              <a16:creationId xmlns:a16="http://schemas.microsoft.com/office/drawing/2014/main" id="{82813F7A-370F-9DE2-0011-904F3D9EC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4">
            <a:extLst>
              <a:ext uri="{FF2B5EF4-FFF2-40B4-BE49-F238E27FC236}">
                <a16:creationId xmlns:a16="http://schemas.microsoft.com/office/drawing/2014/main" id="{24229A04-A133-D2E7-306C-EC02368BF1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3839" y="733767"/>
            <a:ext cx="11360800" cy="9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da-DK" sz="4400" dirty="0">
                <a:solidFill>
                  <a:srgbClr val="1D2D35"/>
                </a:solidFill>
                <a:latin typeface="+mj-lt"/>
                <a:ea typeface="Arial"/>
                <a:cs typeface="Arial"/>
                <a:sym typeface="Arial"/>
              </a:rPr>
              <a:t>Lad os komme i gang</a:t>
            </a:r>
            <a:endParaRPr sz="4400" dirty="0">
              <a:solidFill>
                <a:srgbClr val="1D2D35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54">
            <a:extLst>
              <a:ext uri="{FF2B5EF4-FFF2-40B4-BE49-F238E27FC236}">
                <a16:creationId xmlns:a16="http://schemas.microsoft.com/office/drawing/2014/main" id="{C7B98090-31A6-3BDF-49AC-0F1044E064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54729" y="1516767"/>
            <a:ext cx="8789076" cy="459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04792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da-DK" b="1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1. 	Mobil</a:t>
            </a:r>
            <a:r>
              <a:rPr lang="da-DK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: </a:t>
            </a:r>
            <a:r>
              <a:rPr lang="da-DK" dirty="0">
                <a:solidFill>
                  <a:schemeClr val="tx2">
                    <a:lumMod val="10000"/>
                  </a:schemeClr>
                </a:solidFill>
                <a:latin typeface="+mn-lt"/>
                <a:ea typeface="Arial"/>
                <a:cs typeface="Arial"/>
                <a:sym typeface="Arial"/>
              </a:rPr>
              <a:t>Download TeamEffect fra App Store eller Google Play 	</a:t>
            </a:r>
            <a:r>
              <a:rPr lang="da-DK" b="1" dirty="0">
                <a:solidFill>
                  <a:schemeClr val="tx2">
                    <a:lumMod val="10000"/>
                  </a:schemeClr>
                </a:solidFill>
                <a:latin typeface="+mn-lt"/>
                <a:ea typeface="Arial"/>
                <a:cs typeface="Arial"/>
                <a:sym typeface="Arial"/>
              </a:rPr>
              <a:t>Computer</a:t>
            </a:r>
            <a:r>
              <a:rPr lang="da-DK" dirty="0">
                <a:solidFill>
                  <a:schemeClr val="tx2">
                    <a:lumMod val="10000"/>
                  </a:schemeClr>
                </a:solidFill>
                <a:latin typeface="+mn-lt"/>
                <a:ea typeface="Arial"/>
                <a:cs typeface="Arial"/>
                <a:sym typeface="Arial"/>
              </a:rPr>
              <a:t>: Åbn jeres browser og gå til </a:t>
            </a:r>
            <a:r>
              <a:rPr lang="da-DK" dirty="0">
                <a:solidFill>
                  <a:schemeClr val="tx2">
                    <a:lumMod val="10000"/>
                  </a:schemeClr>
                </a:solidFill>
                <a:latin typeface="+mn-lt"/>
                <a:ea typeface="Arial"/>
                <a:cs typeface="Arial"/>
                <a:sym typeface="Arial"/>
                <a:hlinkClick r:id="rId3" action="ppaction://hlinkfile"/>
              </a:rPr>
              <a:t>app.teameffect.io</a:t>
            </a:r>
            <a:endParaRPr lang="da-DK" dirty="0">
              <a:solidFill>
                <a:schemeClr val="tx2">
                  <a:lumMod val="10000"/>
                </a:schemeClr>
              </a:solidFill>
              <a:latin typeface="+mn-lt"/>
              <a:ea typeface="Arial"/>
              <a:cs typeface="Arial"/>
              <a:sym typeface="Arial"/>
            </a:endParaRPr>
          </a:p>
          <a:p>
            <a:pPr marL="304792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da-DK" b="1" dirty="0">
                <a:solidFill>
                  <a:schemeClr val="tx2">
                    <a:lumMod val="10000"/>
                  </a:schemeClr>
                </a:solidFill>
                <a:latin typeface="+mn-lt"/>
                <a:ea typeface="Arial"/>
                <a:cs typeface="Arial"/>
                <a:sym typeface="Arial"/>
              </a:rPr>
              <a:t>2.	Login kommune: </a:t>
            </a:r>
            <a:r>
              <a:rPr lang="da-DK" dirty="0">
                <a:solidFill>
                  <a:schemeClr val="tx2">
                    <a:lumMod val="10000"/>
                  </a:schemeClr>
                </a:solidFill>
                <a:latin typeface="+mn-lt"/>
                <a:ea typeface="Arial"/>
                <a:cs typeface="Arial"/>
                <a:sym typeface="Arial"/>
              </a:rPr>
              <a:t>med jeres kommunelogin (Single Sign-on)</a:t>
            </a:r>
            <a:endParaRPr lang="da-DK" b="1" dirty="0">
              <a:solidFill>
                <a:schemeClr val="tx2">
                  <a:lumMod val="10000"/>
                </a:schemeClr>
              </a:solidFill>
              <a:latin typeface="+mn-lt"/>
              <a:ea typeface="Arial"/>
              <a:cs typeface="Arial"/>
              <a:sym typeface="Arial"/>
            </a:endParaRPr>
          </a:p>
          <a:p>
            <a:pPr marL="304792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da-DK" b="1" dirty="0">
                <a:solidFill>
                  <a:schemeClr val="tx2">
                    <a:lumMod val="10000"/>
                  </a:schemeClr>
                </a:solidFill>
                <a:latin typeface="+mn-lt"/>
                <a:ea typeface="Arial"/>
                <a:cs typeface="Arial"/>
                <a:sym typeface="Arial"/>
              </a:rPr>
              <a:t>	Login øvrige: </a:t>
            </a:r>
            <a:r>
              <a:rPr lang="da-DK" dirty="0">
                <a:solidFill>
                  <a:schemeClr val="tx2">
                    <a:lumMod val="10000"/>
                  </a:schemeClr>
                </a:solidFill>
                <a:latin typeface="+mn-lt"/>
                <a:ea typeface="Arial"/>
                <a:cs typeface="Arial"/>
                <a:sym typeface="Arial"/>
              </a:rPr>
              <a:t>med jeres licenskode</a:t>
            </a:r>
          </a:p>
          <a:p>
            <a:pPr marL="304792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da-DK" b="1" dirty="0">
                <a:solidFill>
                  <a:schemeClr val="tx2">
                    <a:lumMod val="10000"/>
                  </a:schemeClr>
                </a:solidFill>
                <a:latin typeface="+mn-lt"/>
                <a:cs typeface="Arial"/>
                <a:sym typeface="Arial"/>
              </a:rPr>
              <a:t>3. 	</a:t>
            </a:r>
            <a:r>
              <a:rPr lang="da-DK" dirty="0">
                <a:solidFill>
                  <a:schemeClr val="tx2">
                    <a:lumMod val="10000"/>
                  </a:schemeClr>
                </a:solidFill>
                <a:latin typeface="+mn-lt"/>
                <a:cs typeface="Arial"/>
                <a:sym typeface="Arial"/>
              </a:rPr>
              <a:t>Bedøm første dag i værktøjet – lad os komme i gang!</a:t>
            </a:r>
            <a:endParaRPr dirty="0">
              <a:solidFill>
                <a:schemeClr val="tx2">
                  <a:lumMod val="10000"/>
                </a:schemeClr>
              </a:solidFill>
              <a:latin typeface="+mn-lt"/>
            </a:endParaRPr>
          </a:p>
        </p:txBody>
      </p:sp>
      <p:pic>
        <p:nvPicPr>
          <p:cNvPr id="1028" name="Picture 4" descr="No description available.">
            <a:extLst>
              <a:ext uri="{FF2B5EF4-FFF2-40B4-BE49-F238E27FC236}">
                <a16:creationId xmlns:a16="http://schemas.microsoft.com/office/drawing/2014/main" id="{9BBEB539-DFEB-84BC-AECC-6EC97910C8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1" b="37921"/>
          <a:stretch/>
        </p:blipFill>
        <p:spPr bwMode="auto">
          <a:xfrm>
            <a:off x="9237618" y="421306"/>
            <a:ext cx="2001778" cy="2533222"/>
          </a:xfrm>
          <a:prstGeom prst="rect">
            <a:avLst/>
          </a:prstGeom>
          <a:noFill/>
          <a:ln w="12700">
            <a:noFill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No description available.">
            <a:extLst>
              <a:ext uri="{FF2B5EF4-FFF2-40B4-BE49-F238E27FC236}">
                <a16:creationId xmlns:a16="http://schemas.microsoft.com/office/drawing/2014/main" id="{3F9BD01D-197C-DF06-8021-C9D9081B86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" t="11650" r="5863" b="49152"/>
          <a:stretch/>
        </p:blipFill>
        <p:spPr bwMode="auto">
          <a:xfrm>
            <a:off x="8909946" y="3150278"/>
            <a:ext cx="2657122" cy="2533222"/>
          </a:xfrm>
          <a:prstGeom prst="rect">
            <a:avLst/>
          </a:prstGeom>
          <a:noFill/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black background with letters&#10;&#10;Description automatically generated">
            <a:extLst>
              <a:ext uri="{FF2B5EF4-FFF2-40B4-BE49-F238E27FC236}">
                <a16:creationId xmlns:a16="http://schemas.microsoft.com/office/drawing/2014/main" id="{8AF50530-4BDF-C7B7-C810-710B233530D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78313"/>
          <a:stretch/>
        </p:blipFill>
        <p:spPr>
          <a:xfrm>
            <a:off x="11307097" y="6138582"/>
            <a:ext cx="813516" cy="662708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3096663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B4B681-505D-7543-AA00-142510A03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da-DK" sz="3700"/>
              <a:t>Telefon support: 08.00-16.00 hverdage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0562084-F169-A041-8786-562DB25B8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sz="2000" b="1"/>
          </a:p>
          <a:p>
            <a:pPr marL="0" indent="0">
              <a:buNone/>
            </a:pPr>
            <a:endParaRPr lang="da-DK" sz="2000" b="1"/>
          </a:p>
          <a:p>
            <a:pPr marL="0" indent="0">
              <a:buNone/>
            </a:pPr>
            <a:endParaRPr lang="da-DK" sz="2000" b="1"/>
          </a:p>
          <a:p>
            <a:pPr marL="0" indent="0">
              <a:buNone/>
            </a:pPr>
            <a:r>
              <a:rPr lang="da-DK" sz="2000" b="1"/>
              <a:t>Teknisk support</a:t>
            </a:r>
            <a:br>
              <a:rPr lang="da-DK" sz="2000"/>
            </a:br>
            <a:r>
              <a:rPr lang="da-DK" sz="2000"/>
              <a:t>Tlf. 71 74 71 48</a:t>
            </a:r>
            <a:br>
              <a:rPr lang="da-DK" sz="2000"/>
            </a:br>
            <a:r>
              <a:rPr lang="da-DK" sz="2000"/>
              <a:t>support@teameffect.io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Billede 4" descr="Et billede, der indeholder tekst, person, indendørs, mand&#10;&#10;Automatisk genereret beskrivelse">
            <a:extLst>
              <a:ext uri="{FF2B5EF4-FFF2-40B4-BE49-F238E27FC236}">
                <a16:creationId xmlns:a16="http://schemas.microsoft.com/office/drawing/2014/main" id="{29431922-3947-D442-86C6-75F2BA2277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442"/>
          <a:stretch/>
        </p:blipFill>
        <p:spPr>
          <a:xfrm>
            <a:off x="5726215" y="807593"/>
            <a:ext cx="5380706" cy="520132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72432386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Brugerdefineret 2">
      <a:majorFont>
        <a:latin typeface="Gotham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Brugerdefineret 2">
      <a:majorFont>
        <a:latin typeface="Gotham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322</Words>
  <Application>Microsoft Office PowerPoint</Application>
  <PresentationFormat>Widescreen</PresentationFormat>
  <Paragraphs>49</Paragraphs>
  <Slides>13</Slides>
  <Notes>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5</vt:i4>
      </vt:variant>
      <vt:variant>
        <vt:lpstr>Slidetitler</vt:lpstr>
      </vt:variant>
      <vt:variant>
        <vt:i4>13</vt:i4>
      </vt:variant>
    </vt:vector>
  </HeadingPairs>
  <TitlesOfParts>
    <vt:vector size="23" baseType="lpstr">
      <vt:lpstr>Amatic SC</vt:lpstr>
      <vt:lpstr>Arial</vt:lpstr>
      <vt:lpstr>Calibri</vt:lpstr>
      <vt:lpstr>Calibri Light</vt:lpstr>
      <vt:lpstr>Source Code Pro</vt:lpstr>
      <vt:lpstr>2_Office-tema</vt:lpstr>
      <vt:lpstr>3_Office-tema</vt:lpstr>
      <vt:lpstr>1_Office-tema</vt:lpstr>
      <vt:lpstr>Simple Light</vt:lpstr>
      <vt:lpstr>Beach Day</vt:lpstr>
      <vt:lpstr>Opstart med ”Hændelseslog” </vt:lpstr>
      <vt:lpstr>Plan for i dag…</vt:lpstr>
      <vt:lpstr>Hvorfor registrere ulykker og hændelser?</vt:lpstr>
      <vt:lpstr>Hændelseslog:   Registrerer hændelse i tre simple trin</vt:lpstr>
      <vt:lpstr>PowerPoint-præsentation</vt:lpstr>
      <vt:lpstr>PowerPoint-præsentation</vt:lpstr>
      <vt:lpstr>Hændelseslog - jeres tanker?</vt:lpstr>
      <vt:lpstr>Lad os komme i gang</vt:lpstr>
      <vt:lpstr>Telefon support: 08.00-16.00 hverdage </vt:lpstr>
      <vt:lpstr>Følg os på Facebook og LinkedIn</vt:lpstr>
      <vt:lpstr>Bilag - Tilvalgsmuligheder </vt:lpstr>
      <vt:lpstr>Muligt at benytte referencepunkt (fx registrering af borger)</vt:lpstr>
      <vt:lpstr>Muligt at benytte forebyggelsesmodul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Hændelses-registrering</dc:title>
  <dc:creator>Peter Christensen</dc:creator>
  <cp:lastModifiedBy>Marc Hviid</cp:lastModifiedBy>
  <cp:revision>84</cp:revision>
  <dcterms:created xsi:type="dcterms:W3CDTF">2019-02-14T13:55:55Z</dcterms:created>
  <dcterms:modified xsi:type="dcterms:W3CDTF">2024-11-01T12:47:59Z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610175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S10.2.0</vt:lpwstr>
  </property>
</Properties>
</file>